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0"/>
  </p:notesMasterIdLst>
  <p:sldIdLst>
    <p:sldId id="278" r:id="rId5"/>
    <p:sldId id="280" r:id="rId6"/>
    <p:sldId id="279" r:id="rId7"/>
    <p:sldId id="299" r:id="rId8"/>
    <p:sldId id="318" r:id="rId9"/>
    <p:sldId id="317" r:id="rId10"/>
    <p:sldId id="313" r:id="rId11"/>
    <p:sldId id="314" r:id="rId12"/>
    <p:sldId id="319" r:id="rId13"/>
    <p:sldId id="320" r:id="rId14"/>
    <p:sldId id="322" r:id="rId15"/>
    <p:sldId id="323" r:id="rId16"/>
    <p:sldId id="321" r:id="rId17"/>
    <p:sldId id="297" r:id="rId18"/>
    <p:sldId id="298" r:id="rId1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836EBE0-A792-4F8D-9D3C-A6354F804263}">
          <p14:sldIdLst>
            <p14:sldId id="278"/>
            <p14:sldId id="280"/>
            <p14:sldId id="279"/>
            <p14:sldId id="299"/>
          </p14:sldIdLst>
        </p14:section>
        <p14:section name="Раздел без заголовка" id="{D993D7BB-8D92-45B1-A884-0DFF4BD7D11D}">
          <p14:sldIdLst>
            <p14:sldId id="318"/>
            <p14:sldId id="317"/>
            <p14:sldId id="313"/>
            <p14:sldId id="314"/>
            <p14:sldId id="319"/>
            <p14:sldId id="320"/>
            <p14:sldId id="322"/>
            <p14:sldId id="323"/>
            <p14:sldId id="321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терина Гранат" initials="КГ" lastIdx="1" clrIdx="0">
    <p:extLst>
      <p:ext uri="{19B8F6BF-5375-455C-9EA6-DF929625EA0E}">
        <p15:presenceInfo xmlns:p15="http://schemas.microsoft.com/office/powerpoint/2012/main" userId="f5dd12bca48157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AF6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09" autoAdjust="0"/>
  </p:normalViewPr>
  <p:slideViewPr>
    <p:cSldViewPr snapToGrid="0" snapToObjects="1">
      <p:cViewPr varScale="1">
        <p:scale>
          <a:sx n="89" d="100"/>
          <a:sy n="89" d="100"/>
        </p:scale>
        <p:origin x="120" y="11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атерина Гранат" userId="f5dd12bca48157ee" providerId="LiveId" clId="{FD228D99-2DBA-4F5A-A765-BF5517DCF426}"/>
    <pc:docChg chg="undo custSel addSld delSld modSld sldOrd addSection delSection modSection">
      <pc:chgData name="Катерина Гранат" userId="f5dd12bca48157ee" providerId="LiveId" clId="{FD228D99-2DBA-4F5A-A765-BF5517DCF426}" dt="2024-03-20T19:18:00.989" v="478" actId="1076"/>
      <pc:docMkLst>
        <pc:docMk/>
      </pc:docMkLst>
      <pc:sldChg chg="modSp mod">
        <pc:chgData name="Катерина Гранат" userId="f5dd12bca48157ee" providerId="LiveId" clId="{FD228D99-2DBA-4F5A-A765-BF5517DCF426}" dt="2024-03-20T17:47:22.354" v="1" actId="20577"/>
        <pc:sldMkLst>
          <pc:docMk/>
          <pc:sldMk cId="2131568492" sldId="278"/>
        </pc:sldMkLst>
        <pc:spChg chg="mod">
          <ac:chgData name="Катерина Гранат" userId="f5dd12bca48157ee" providerId="LiveId" clId="{FD228D99-2DBA-4F5A-A765-BF5517DCF426}" dt="2024-03-20T17:47:22.354" v="1" actId="20577"/>
          <ac:spMkLst>
            <pc:docMk/>
            <pc:sldMk cId="2131568492" sldId="278"/>
            <ac:spMk id="2" creationId="{516860D9-9D47-C0BB-B2B4-4B6F2B36CFCC}"/>
          </ac:spMkLst>
        </pc:spChg>
      </pc:sldChg>
      <pc:sldChg chg="addSp delSp modSp mod modClrScheme chgLayout">
        <pc:chgData name="Катерина Гранат" userId="f5dd12bca48157ee" providerId="LiveId" clId="{FD228D99-2DBA-4F5A-A765-BF5517DCF426}" dt="2024-03-20T18:15:31.120" v="62" actId="1076"/>
        <pc:sldMkLst>
          <pc:docMk/>
          <pc:sldMk cId="2651415186" sldId="279"/>
        </pc:sldMkLst>
        <pc:spChg chg="del mod ord">
          <ac:chgData name="Катерина Гранат" userId="f5dd12bca48157ee" providerId="LiveId" clId="{FD228D99-2DBA-4F5A-A765-BF5517DCF426}" dt="2024-03-20T18:07:13.286" v="3" actId="478"/>
          <ac:spMkLst>
            <pc:docMk/>
            <pc:sldMk cId="2651415186" sldId="279"/>
            <ac:spMk id="2" creationId="{50207B8F-36A4-731B-56C1-AD31860DCD79}"/>
          </ac:spMkLst>
        </pc:spChg>
        <pc:spChg chg="del mod ord">
          <ac:chgData name="Катерина Гранат" userId="f5dd12bca48157ee" providerId="LiveId" clId="{FD228D99-2DBA-4F5A-A765-BF5517DCF426}" dt="2024-03-20T18:07:13.286" v="3" actId="478"/>
          <ac:spMkLst>
            <pc:docMk/>
            <pc:sldMk cId="2651415186" sldId="279"/>
            <ac:spMk id="3" creationId="{1166BC01-1741-FEE9-487B-18DACB4E3137}"/>
          </ac:spMkLst>
        </pc:spChg>
        <pc:spChg chg="add mod ord">
          <ac:chgData name="Катерина Гранат" userId="f5dd12bca48157ee" providerId="LiveId" clId="{FD228D99-2DBA-4F5A-A765-BF5517DCF426}" dt="2024-03-20T18:15:24.992" v="60" actId="1076"/>
          <ac:spMkLst>
            <pc:docMk/>
            <pc:sldMk cId="2651415186" sldId="279"/>
            <ac:spMk id="5" creationId="{E9C2BD3C-F2B2-DD03-6670-DF8427F5007B}"/>
          </ac:spMkLst>
        </pc:spChg>
        <pc:spChg chg="add del mod ord">
          <ac:chgData name="Катерина Гранат" userId="f5dd12bca48157ee" providerId="LiveId" clId="{FD228D99-2DBA-4F5A-A765-BF5517DCF426}" dt="2024-03-20T18:10:10.592" v="21" actId="700"/>
          <ac:spMkLst>
            <pc:docMk/>
            <pc:sldMk cId="2651415186" sldId="279"/>
            <ac:spMk id="7" creationId="{CF47E6FC-AFDD-29C1-06CC-7E9CEC55F149}"/>
          </ac:spMkLst>
        </pc:spChg>
        <pc:spChg chg="add del">
          <ac:chgData name="Катерина Гранат" userId="f5dd12bca48157ee" providerId="LiveId" clId="{FD228D99-2DBA-4F5A-A765-BF5517DCF426}" dt="2024-03-20T18:09:06.910" v="7" actId="22"/>
          <ac:spMkLst>
            <pc:docMk/>
            <pc:sldMk cId="2651415186" sldId="279"/>
            <ac:spMk id="9" creationId="{00098C31-A5DD-2DDB-8756-4C312B916D58}"/>
          </ac:spMkLst>
        </pc:spChg>
        <pc:spChg chg="add mod ord">
          <ac:chgData name="Катерина Гранат" userId="f5dd12bca48157ee" providerId="LiveId" clId="{FD228D99-2DBA-4F5A-A765-BF5517DCF426}" dt="2024-03-20T18:15:31.120" v="62" actId="1076"/>
          <ac:spMkLst>
            <pc:docMk/>
            <pc:sldMk cId="2651415186" sldId="279"/>
            <ac:spMk id="11" creationId="{F358B8E1-479F-E2DA-2F35-AAEAB2DF3D3A}"/>
          </ac:spMkLst>
        </pc:spChg>
        <pc:picChg chg="del">
          <ac:chgData name="Катерина Гранат" userId="f5dd12bca48157ee" providerId="LiveId" clId="{FD228D99-2DBA-4F5A-A765-BF5517DCF426}" dt="2024-03-20T18:07:13.286" v="3" actId="478"/>
          <ac:picMkLst>
            <pc:docMk/>
            <pc:sldMk cId="2651415186" sldId="279"/>
            <ac:picMk id="15" creationId="{660A13CC-962C-AA6E-C334-11419D2F778A}"/>
          </ac:picMkLst>
        </pc:picChg>
        <pc:picChg chg="add mod">
          <ac:chgData name="Катерина Гранат" userId="f5dd12bca48157ee" providerId="LiveId" clId="{FD228D99-2DBA-4F5A-A765-BF5517DCF426}" dt="2024-03-20T18:15:29.137" v="61" actId="1076"/>
          <ac:picMkLst>
            <pc:docMk/>
            <pc:sldMk cId="2651415186" sldId="279"/>
            <ac:picMk id="1026" creationId="{26EB9564-0A06-3F18-C3DE-390897B2A2E2}"/>
          </ac:picMkLst>
        </pc:picChg>
        <pc:cxnChg chg="del">
          <ac:chgData name="Катерина Гранат" userId="f5dd12bca48157ee" providerId="LiveId" clId="{FD228D99-2DBA-4F5A-A765-BF5517DCF426}" dt="2024-03-20T18:07:15.647" v="4" actId="478"/>
          <ac:cxnSpMkLst>
            <pc:docMk/>
            <pc:sldMk cId="2651415186" sldId="279"/>
            <ac:cxnSpMk id="10" creationId="{5CDA4431-845E-244A-A366-DB3FBAC11118}"/>
          </ac:cxnSpMkLst>
        </pc:cxnChg>
      </pc:sldChg>
      <pc:sldChg chg="addSp delSp modSp mod modClrScheme chgLayout">
        <pc:chgData name="Катерина Гранат" userId="f5dd12bca48157ee" providerId="LiveId" clId="{FD228D99-2DBA-4F5A-A765-BF5517DCF426}" dt="2024-03-20T18:19:44.496" v="73" actId="1076"/>
        <pc:sldMkLst>
          <pc:docMk/>
          <pc:sldMk cId="2194662893" sldId="280"/>
        </pc:sldMkLst>
        <pc:spChg chg="add del mod">
          <ac:chgData name="Катерина Гранат" userId="f5dd12bca48157ee" providerId="LiveId" clId="{FD228D99-2DBA-4F5A-A765-BF5517DCF426}" dt="2024-03-20T18:16:07.091" v="65" actId="478"/>
          <ac:spMkLst>
            <pc:docMk/>
            <pc:sldMk cId="2194662893" sldId="280"/>
            <ac:spMk id="3" creationId="{96F56284-DF84-2173-96B3-2CF53CB31C20}"/>
          </ac:spMkLst>
        </pc:spChg>
        <pc:spChg chg="add mod">
          <ac:chgData name="Катерина Гранат" userId="f5dd12bca48157ee" providerId="LiveId" clId="{FD228D99-2DBA-4F5A-A765-BF5517DCF426}" dt="2024-03-20T18:19:44.496" v="73" actId="1076"/>
          <ac:spMkLst>
            <pc:docMk/>
            <pc:sldMk cId="2194662893" sldId="280"/>
            <ac:spMk id="4" creationId="{888F05D0-C006-3F58-149F-980A33FD93E8}"/>
          </ac:spMkLst>
        </pc:spChg>
        <pc:spChg chg="add del mod">
          <ac:chgData name="Катерина Гранат" userId="f5dd12bca48157ee" providerId="LiveId" clId="{FD228D99-2DBA-4F5A-A765-BF5517DCF426}" dt="2024-03-20T18:19:27.460" v="68" actId="478"/>
          <ac:spMkLst>
            <pc:docMk/>
            <pc:sldMk cId="2194662893" sldId="280"/>
            <ac:spMk id="5" creationId="{59110484-B4AE-E50B-5B29-E608F747228E}"/>
          </ac:spMkLst>
        </pc:spChg>
        <pc:spChg chg="del mod">
          <ac:chgData name="Катерина Гранат" userId="f5dd12bca48157ee" providerId="LiveId" clId="{FD228D99-2DBA-4F5A-A765-BF5517DCF426}" dt="2024-03-20T18:16:05.079" v="64" actId="478"/>
          <ac:spMkLst>
            <pc:docMk/>
            <pc:sldMk cId="2194662893" sldId="280"/>
            <ac:spMk id="9" creationId="{CF22356E-8FDF-DB66-E20D-B1994B06ED1F}"/>
          </ac:spMkLst>
        </pc:spChg>
        <pc:picChg chg="del">
          <ac:chgData name="Катерина Гранат" userId="f5dd12bca48157ee" providerId="LiveId" clId="{FD228D99-2DBA-4F5A-A765-BF5517DCF426}" dt="2024-03-20T18:16:05.079" v="64" actId="478"/>
          <ac:picMkLst>
            <pc:docMk/>
            <pc:sldMk cId="2194662893" sldId="280"/>
            <ac:picMk id="13" creationId="{2A71DBA1-264E-455F-74B6-654518B6A68B}"/>
          </ac:picMkLst>
        </pc:picChg>
        <pc:picChg chg="del">
          <ac:chgData name="Катерина Гранат" userId="f5dd12bca48157ee" providerId="LiveId" clId="{FD228D99-2DBA-4F5A-A765-BF5517DCF426}" dt="2024-03-20T18:16:05.079" v="64" actId="478"/>
          <ac:picMkLst>
            <pc:docMk/>
            <pc:sldMk cId="2194662893" sldId="280"/>
            <ac:picMk id="15" creationId="{513D1056-3A70-287F-6019-8EC4BB8488FC}"/>
          </ac:picMkLst>
        </pc:picChg>
      </pc:sldChg>
      <pc:sldChg chg="addSp delSp modSp mod modClrScheme chgLayout">
        <pc:chgData name="Катерина Гранат" userId="f5dd12bca48157ee" providerId="LiveId" clId="{FD228D99-2DBA-4F5A-A765-BF5517DCF426}" dt="2024-03-20T19:14:08.276" v="427" actId="1076"/>
        <pc:sldMkLst>
          <pc:docMk/>
          <pc:sldMk cId="3056744134" sldId="281"/>
        </pc:sldMkLst>
        <pc:spChg chg="del mod ord">
          <ac:chgData name="Катерина Гранат" userId="f5dd12bca48157ee" providerId="LiveId" clId="{FD228D99-2DBA-4F5A-A765-BF5517DCF426}" dt="2024-03-20T19:10:50.552" v="372" actId="478"/>
          <ac:spMkLst>
            <pc:docMk/>
            <pc:sldMk cId="3056744134" sldId="281"/>
            <ac:spMk id="2" creationId="{0E71757C-732E-5D2E-6CF2-1C0502ED54D3}"/>
          </ac:spMkLst>
        </pc:spChg>
        <pc:spChg chg="add mod ord">
          <ac:chgData name="Катерина Гранат" userId="f5dd12bca48157ee" providerId="LiveId" clId="{FD228D99-2DBA-4F5A-A765-BF5517DCF426}" dt="2024-03-20T19:14:08.276" v="427" actId="1076"/>
          <ac:spMkLst>
            <pc:docMk/>
            <pc:sldMk cId="3056744134" sldId="281"/>
            <ac:spMk id="3" creationId="{09AD85E2-763F-DC25-12AD-7D92D816B73B}"/>
          </ac:spMkLst>
        </pc:spChg>
        <pc:spChg chg="add del mod">
          <ac:chgData name="Катерина Гранат" userId="f5dd12bca48157ee" providerId="LiveId" clId="{FD228D99-2DBA-4F5A-A765-BF5517DCF426}" dt="2024-03-20T19:10:52.001" v="373" actId="478"/>
          <ac:spMkLst>
            <pc:docMk/>
            <pc:sldMk cId="3056744134" sldId="281"/>
            <ac:spMk id="5" creationId="{4C245A9C-7C0E-B972-22E5-27FEE106915C}"/>
          </ac:spMkLst>
        </pc:spChg>
        <pc:picChg chg="add mod">
          <ac:chgData name="Катерина Гранат" userId="f5dd12bca48157ee" providerId="LiveId" clId="{FD228D99-2DBA-4F5A-A765-BF5517DCF426}" dt="2024-03-20T19:14:02.084" v="426" actId="1076"/>
          <ac:picMkLst>
            <pc:docMk/>
            <pc:sldMk cId="3056744134" sldId="281"/>
            <ac:picMk id="6" creationId="{5B9F89CF-02F2-0073-66B6-F6671418C706}"/>
          </ac:picMkLst>
        </pc:picChg>
        <pc:picChg chg="add mod">
          <ac:chgData name="Катерина Гранат" userId="f5dd12bca48157ee" providerId="LiveId" clId="{FD228D99-2DBA-4F5A-A765-BF5517DCF426}" dt="2024-03-20T19:14:00.468" v="425" actId="1076"/>
          <ac:picMkLst>
            <pc:docMk/>
            <pc:sldMk cId="3056744134" sldId="281"/>
            <ac:picMk id="4098" creationId="{9A8F1807-A597-0698-1794-A9BBFEDE8FED}"/>
          </ac:picMkLst>
        </pc:picChg>
      </pc:sldChg>
      <pc:sldChg chg="modSp mod">
        <pc:chgData name="Катерина Гранат" userId="f5dd12bca48157ee" providerId="LiveId" clId="{FD228D99-2DBA-4F5A-A765-BF5517DCF426}" dt="2024-03-20T19:18:00.989" v="478" actId="1076"/>
        <pc:sldMkLst>
          <pc:docMk/>
          <pc:sldMk cId="2623054086" sldId="297"/>
        </pc:sldMkLst>
        <pc:spChg chg="mod">
          <ac:chgData name="Катерина Гранат" userId="f5dd12bca48157ee" providerId="LiveId" clId="{FD228D99-2DBA-4F5A-A765-BF5517DCF426}" dt="2024-03-20T19:18:00.989" v="478" actId="1076"/>
          <ac:spMkLst>
            <pc:docMk/>
            <pc:sldMk cId="2623054086" sldId="297"/>
            <ac:spMk id="6" creationId="{0093243F-05FA-F9D6-37CB-92C00DEB22E8}"/>
          </ac:spMkLst>
        </pc:spChg>
      </pc:sldChg>
      <pc:sldChg chg="addSp delSp modSp mod modClrScheme chgLayout">
        <pc:chgData name="Катерина Гранат" userId="f5dd12bca48157ee" providerId="LiveId" clId="{FD228D99-2DBA-4F5A-A765-BF5517DCF426}" dt="2024-03-20T18:32:25.617" v="223" actId="1076"/>
        <pc:sldMkLst>
          <pc:docMk/>
          <pc:sldMk cId="4172442660" sldId="299"/>
        </pc:sldMkLst>
        <pc:spChg chg="add mod">
          <ac:chgData name="Катерина Гранат" userId="f5dd12bca48157ee" providerId="LiveId" clId="{FD228D99-2DBA-4F5A-A765-BF5517DCF426}" dt="2024-03-20T18:32:20.594" v="222" actId="1076"/>
          <ac:spMkLst>
            <pc:docMk/>
            <pc:sldMk cId="4172442660" sldId="299"/>
            <ac:spMk id="3" creationId="{5DF1A85B-AC5C-AFB1-8690-7AD445561AB8}"/>
          </ac:spMkLst>
        </pc:spChg>
        <pc:spChg chg="add mod">
          <ac:chgData name="Катерина Гранат" userId="f5dd12bca48157ee" providerId="LiveId" clId="{FD228D99-2DBA-4F5A-A765-BF5517DCF426}" dt="2024-03-20T18:32:25.617" v="223" actId="1076"/>
          <ac:spMkLst>
            <pc:docMk/>
            <pc:sldMk cId="4172442660" sldId="299"/>
            <ac:spMk id="5" creationId="{23A943DD-3F59-A612-586A-0D8A7D1240CE}"/>
          </ac:spMkLst>
        </pc:spChg>
        <pc:spChg chg="del mod ord">
          <ac:chgData name="Катерина Гранат" userId="f5dd12bca48157ee" providerId="LiveId" clId="{FD228D99-2DBA-4F5A-A765-BF5517DCF426}" dt="2024-03-20T18:20:21.370" v="75" actId="478"/>
          <ac:spMkLst>
            <pc:docMk/>
            <pc:sldMk cId="4172442660" sldId="299"/>
            <ac:spMk id="6" creationId="{BC09CC90-8195-8F2A-816B-7638D7D38D4F}"/>
          </ac:spMkLst>
        </pc:spChg>
        <pc:spChg chg="del mod ord">
          <ac:chgData name="Катерина Гранат" userId="f5dd12bca48157ee" providerId="LiveId" clId="{FD228D99-2DBA-4F5A-A765-BF5517DCF426}" dt="2024-03-20T18:20:21.370" v="75" actId="478"/>
          <ac:spMkLst>
            <pc:docMk/>
            <pc:sldMk cId="4172442660" sldId="299"/>
            <ac:spMk id="7" creationId="{F1DE7E6B-8E9B-A138-8EDB-8C3A656F7A7D}"/>
          </ac:spMkLst>
        </pc:spChg>
        <pc:picChg chg="add mod">
          <ac:chgData name="Катерина Гранат" userId="f5dd12bca48157ee" providerId="LiveId" clId="{FD228D99-2DBA-4F5A-A765-BF5517DCF426}" dt="2024-03-20T18:30:07.313" v="207" actId="1076"/>
          <ac:picMkLst>
            <pc:docMk/>
            <pc:sldMk cId="4172442660" sldId="299"/>
            <ac:picMk id="8" creationId="{91C5656A-707B-06F2-715C-1AE70579802C}"/>
          </ac:picMkLst>
        </pc:picChg>
        <pc:picChg chg="del">
          <ac:chgData name="Катерина Гранат" userId="f5dd12bca48157ee" providerId="LiveId" clId="{FD228D99-2DBA-4F5A-A765-BF5517DCF426}" dt="2024-03-20T18:20:21.370" v="75" actId="478"/>
          <ac:picMkLst>
            <pc:docMk/>
            <pc:sldMk cId="4172442660" sldId="299"/>
            <ac:picMk id="9" creationId="{E6A5FE66-FBFD-5516-B07A-4CB5D9B8E322}"/>
          </ac:picMkLst>
        </pc:picChg>
        <pc:cxnChg chg="del">
          <ac:chgData name="Катерина Гранат" userId="f5dd12bca48157ee" providerId="LiveId" clId="{FD228D99-2DBA-4F5A-A765-BF5517DCF426}" dt="2024-03-20T18:20:23.468" v="76" actId="478"/>
          <ac:cxnSpMkLst>
            <pc:docMk/>
            <pc:sldMk cId="4172442660" sldId="299"/>
            <ac:cxnSpMk id="10" creationId="{1D056CEC-CD5F-9502-7DB1-FB3E1941F427}"/>
          </ac:cxnSpMkLst>
        </pc:cxnChg>
      </pc:sldChg>
      <pc:sldChg chg="addSp delSp modSp mod modClrScheme chgLayout">
        <pc:chgData name="Катерина Гранат" userId="f5dd12bca48157ee" providerId="LiveId" clId="{FD228D99-2DBA-4F5A-A765-BF5517DCF426}" dt="2024-03-20T18:45:12.461" v="301" actId="20577"/>
        <pc:sldMkLst>
          <pc:docMk/>
          <pc:sldMk cId="4128112223" sldId="300"/>
        </pc:sldMkLst>
        <pc:spChg chg="add del mod ord">
          <ac:chgData name="Катерина Гранат" userId="f5dd12bca48157ee" providerId="LiveId" clId="{FD228D99-2DBA-4F5A-A765-BF5517DCF426}" dt="2024-03-20T18:33:28.024" v="226" actId="700"/>
          <ac:spMkLst>
            <pc:docMk/>
            <pc:sldMk cId="4128112223" sldId="300"/>
            <ac:spMk id="3" creationId="{B42DE030-B48C-5457-9E5B-B2CA54CC983B}"/>
          </ac:spMkLst>
        </pc:spChg>
        <pc:spChg chg="add mod ord">
          <ac:chgData name="Катерина Гранат" userId="f5dd12bca48157ee" providerId="LiveId" clId="{FD228D99-2DBA-4F5A-A765-BF5517DCF426}" dt="2024-03-20T18:40:52.642" v="234" actId="21"/>
          <ac:spMkLst>
            <pc:docMk/>
            <pc:sldMk cId="4128112223" sldId="300"/>
            <ac:spMk id="4" creationId="{A3730C53-0B9C-9DF7-658C-9772946F0402}"/>
          </ac:spMkLst>
        </pc:spChg>
        <pc:spChg chg="del">
          <ac:chgData name="Катерина Гранат" userId="f5dd12bca48157ee" providerId="LiveId" clId="{FD228D99-2DBA-4F5A-A765-BF5517DCF426}" dt="2024-03-20T18:33:06.561" v="224" actId="478"/>
          <ac:spMkLst>
            <pc:docMk/>
            <pc:sldMk cId="4128112223" sldId="300"/>
            <ac:spMk id="5" creationId="{48A5CF0C-0203-512D-DDC2-54295A5820F1}"/>
          </ac:spMkLst>
        </pc:spChg>
        <pc:spChg chg="add mod ord">
          <ac:chgData name="Катерина Гранат" userId="f5dd12bca48157ee" providerId="LiveId" clId="{FD228D99-2DBA-4F5A-A765-BF5517DCF426}" dt="2024-03-20T18:45:12.461" v="301" actId="20577"/>
          <ac:spMkLst>
            <pc:docMk/>
            <pc:sldMk cId="4128112223" sldId="300"/>
            <ac:spMk id="6" creationId="{2C4EAD1C-6DA1-39C0-9BF4-9ED60594030C}"/>
          </ac:spMkLst>
        </pc:spChg>
        <pc:spChg chg="del">
          <ac:chgData name="Катерина Гранат" userId="f5dd12bca48157ee" providerId="LiveId" clId="{FD228D99-2DBA-4F5A-A765-BF5517DCF426}" dt="2024-03-20T18:33:09.315" v="225" actId="478"/>
          <ac:spMkLst>
            <pc:docMk/>
            <pc:sldMk cId="4128112223" sldId="300"/>
            <ac:spMk id="11" creationId="{EC968614-4437-F3D4-8C7C-78545394BFBA}"/>
          </ac:spMkLst>
        </pc:spChg>
        <pc:picChg chg="del">
          <ac:chgData name="Катерина Гранат" userId="f5dd12bca48157ee" providerId="LiveId" clId="{FD228D99-2DBA-4F5A-A765-BF5517DCF426}" dt="2024-03-20T18:33:06.561" v="224" actId="478"/>
          <ac:picMkLst>
            <pc:docMk/>
            <pc:sldMk cId="4128112223" sldId="300"/>
            <ac:picMk id="7" creationId="{7E15253C-6AA8-963F-156F-E2DFE0E3EECC}"/>
          </ac:picMkLst>
        </pc:picChg>
        <pc:picChg chg="del">
          <ac:chgData name="Катерина Гранат" userId="f5dd12bca48157ee" providerId="LiveId" clId="{FD228D99-2DBA-4F5A-A765-BF5517DCF426}" dt="2024-03-20T18:33:06.561" v="224" actId="478"/>
          <ac:picMkLst>
            <pc:docMk/>
            <pc:sldMk cId="4128112223" sldId="300"/>
            <ac:picMk id="10" creationId="{E4996AB2-B749-5D9A-C05F-83CF44D2183C}"/>
          </ac:picMkLst>
        </pc:picChg>
      </pc:sldChg>
      <pc:sldChg chg="addSp delSp modSp mod">
        <pc:chgData name="Катерина Гранат" userId="f5dd12bca48157ee" providerId="LiveId" clId="{FD228D99-2DBA-4F5A-A765-BF5517DCF426}" dt="2024-03-20T19:04:07.891" v="368" actId="1076"/>
        <pc:sldMkLst>
          <pc:docMk/>
          <pc:sldMk cId="1231957958" sldId="301"/>
        </pc:sldMkLst>
        <pc:spChg chg="mod">
          <ac:chgData name="Катерина Гранат" userId="f5dd12bca48157ee" providerId="LiveId" clId="{FD228D99-2DBA-4F5A-A765-BF5517DCF426}" dt="2024-03-20T18:59:51.349" v="314" actId="122"/>
          <ac:spMkLst>
            <pc:docMk/>
            <pc:sldMk cId="1231957958" sldId="301"/>
            <ac:spMk id="12" creationId="{514DECB1-11A6-B611-859A-CD07ACB48ACB}"/>
          </ac:spMkLst>
        </pc:spChg>
        <pc:spChg chg="mod">
          <ac:chgData name="Катерина Гранат" userId="f5dd12bca48157ee" providerId="LiveId" clId="{FD228D99-2DBA-4F5A-A765-BF5517DCF426}" dt="2024-03-20T19:02:25.731" v="353" actId="313"/>
          <ac:spMkLst>
            <pc:docMk/>
            <pc:sldMk cId="1231957958" sldId="301"/>
            <ac:spMk id="13" creationId="{6840358A-5ED7-886A-B9AE-99D7C20518EE}"/>
          </ac:spMkLst>
        </pc:spChg>
        <pc:picChg chg="add mod modCrop">
          <ac:chgData name="Катерина Гранат" userId="f5dd12bca48157ee" providerId="LiveId" clId="{FD228D99-2DBA-4F5A-A765-BF5517DCF426}" dt="2024-03-20T19:04:07.891" v="368" actId="1076"/>
          <ac:picMkLst>
            <pc:docMk/>
            <pc:sldMk cId="1231957958" sldId="301"/>
            <ac:picMk id="2" creationId="{28A9B228-84DB-F24D-7896-5625CF2C6B93}"/>
          </ac:picMkLst>
        </pc:picChg>
        <pc:picChg chg="del">
          <ac:chgData name="Катерина Гранат" userId="f5dd12bca48157ee" providerId="LiveId" clId="{FD228D99-2DBA-4F5A-A765-BF5517DCF426}" dt="2024-03-20T19:04:04.217" v="367" actId="478"/>
          <ac:picMkLst>
            <pc:docMk/>
            <pc:sldMk cId="1231957958" sldId="301"/>
            <ac:picMk id="1028" creationId="{675DDBB6-5B75-DCC4-DF3D-D1B690D76D04}"/>
          </ac:picMkLst>
        </pc:picChg>
      </pc:sldChg>
      <pc:sldChg chg="del">
        <pc:chgData name="Катерина Гранат" userId="f5dd12bca48157ee" providerId="LiveId" clId="{FD228D99-2DBA-4F5A-A765-BF5517DCF426}" dt="2024-03-20T19:04:50.771" v="370" actId="2696"/>
        <pc:sldMkLst>
          <pc:docMk/>
          <pc:sldMk cId="2288407500" sldId="302"/>
        </pc:sldMkLst>
      </pc:sldChg>
      <pc:sldChg chg="del">
        <pc:chgData name="Катерина Гранат" userId="f5dd12bca48157ee" providerId="LiveId" clId="{FD228D99-2DBA-4F5A-A765-BF5517DCF426}" dt="2024-03-20T19:04:50.771" v="370" actId="2696"/>
        <pc:sldMkLst>
          <pc:docMk/>
          <pc:sldMk cId="744327632" sldId="303"/>
        </pc:sldMkLst>
      </pc:sldChg>
      <pc:sldChg chg="del">
        <pc:chgData name="Катерина Гранат" userId="f5dd12bca48157ee" providerId="LiveId" clId="{FD228D99-2DBA-4F5A-A765-BF5517DCF426}" dt="2024-03-20T19:04:50.771" v="370" actId="2696"/>
        <pc:sldMkLst>
          <pc:docMk/>
          <pc:sldMk cId="4292075534" sldId="304"/>
        </pc:sldMkLst>
      </pc:sldChg>
      <pc:sldChg chg="del">
        <pc:chgData name="Катерина Гранат" userId="f5dd12bca48157ee" providerId="LiveId" clId="{FD228D99-2DBA-4F5A-A765-BF5517DCF426}" dt="2024-03-20T19:04:50.771" v="370" actId="2696"/>
        <pc:sldMkLst>
          <pc:docMk/>
          <pc:sldMk cId="3414476023" sldId="305"/>
        </pc:sldMkLst>
      </pc:sldChg>
      <pc:sldChg chg="del">
        <pc:chgData name="Катерина Гранат" userId="f5dd12bca48157ee" providerId="LiveId" clId="{FD228D99-2DBA-4F5A-A765-BF5517DCF426}" dt="2024-03-20T19:04:50.771" v="370" actId="2696"/>
        <pc:sldMkLst>
          <pc:docMk/>
          <pc:sldMk cId="106814742" sldId="307"/>
        </pc:sldMkLst>
      </pc:sldChg>
      <pc:sldChg chg="del">
        <pc:chgData name="Катерина Гранат" userId="f5dd12bca48157ee" providerId="LiveId" clId="{FD228D99-2DBA-4F5A-A765-BF5517DCF426}" dt="2024-03-20T19:04:59.188" v="371" actId="2696"/>
        <pc:sldMkLst>
          <pc:docMk/>
          <pc:sldMk cId="1743605672" sldId="308"/>
        </pc:sldMkLst>
      </pc:sldChg>
      <pc:sldChg chg="del">
        <pc:chgData name="Катерина Гранат" userId="f5dd12bca48157ee" providerId="LiveId" clId="{FD228D99-2DBA-4F5A-A765-BF5517DCF426}" dt="2024-03-20T19:04:59.188" v="371" actId="2696"/>
        <pc:sldMkLst>
          <pc:docMk/>
          <pc:sldMk cId="1452524653" sldId="312"/>
        </pc:sldMkLst>
      </pc:sldChg>
      <pc:sldChg chg="addSp delSp modSp add mod">
        <pc:chgData name="Катерина Гранат" userId="f5dd12bca48157ee" providerId="LiveId" clId="{FD228D99-2DBA-4F5A-A765-BF5517DCF426}" dt="2024-03-20T18:29:56.545" v="205" actId="1076"/>
        <pc:sldMkLst>
          <pc:docMk/>
          <pc:sldMk cId="3568085950" sldId="313"/>
        </pc:sldMkLst>
        <pc:spChg chg="mod">
          <ac:chgData name="Катерина Гранат" userId="f5dd12bca48157ee" providerId="LiveId" clId="{FD228D99-2DBA-4F5A-A765-BF5517DCF426}" dt="2024-03-20T18:28:02.442" v="182" actId="122"/>
          <ac:spMkLst>
            <pc:docMk/>
            <pc:sldMk cId="3568085950" sldId="313"/>
            <ac:spMk id="3" creationId="{5DF1A85B-AC5C-AFB1-8690-7AD445561AB8}"/>
          </ac:spMkLst>
        </pc:spChg>
        <pc:spChg chg="mod">
          <ac:chgData name="Катерина Гранат" userId="f5dd12bca48157ee" providerId="LiveId" clId="{FD228D99-2DBA-4F5A-A765-BF5517DCF426}" dt="2024-03-20T18:28:07.631" v="185"/>
          <ac:spMkLst>
            <pc:docMk/>
            <pc:sldMk cId="3568085950" sldId="313"/>
            <ac:spMk id="5" creationId="{23A943DD-3F59-A612-586A-0D8A7D1240CE}"/>
          </ac:spMkLst>
        </pc:spChg>
        <pc:picChg chg="add mod">
          <ac:chgData name="Катерина Гранат" userId="f5dd12bca48157ee" providerId="LiveId" clId="{FD228D99-2DBA-4F5A-A765-BF5517DCF426}" dt="2024-03-20T18:29:56.545" v="205" actId="1076"/>
          <ac:picMkLst>
            <pc:docMk/>
            <pc:sldMk cId="3568085950" sldId="313"/>
            <ac:picMk id="2" creationId="{3B0CE2FC-F08D-6FBA-0FB1-AE64962098A2}"/>
          </ac:picMkLst>
        </pc:picChg>
        <pc:picChg chg="del">
          <ac:chgData name="Катерина Гранат" userId="f5dd12bca48157ee" providerId="LiveId" clId="{FD228D99-2DBA-4F5A-A765-BF5517DCF426}" dt="2024-03-20T18:29:19.721" v="186" actId="478"/>
          <ac:picMkLst>
            <pc:docMk/>
            <pc:sldMk cId="3568085950" sldId="313"/>
            <ac:picMk id="8" creationId="{91C5656A-707B-06F2-715C-1AE70579802C}"/>
          </ac:picMkLst>
        </pc:picChg>
      </pc:sldChg>
      <pc:sldChg chg="addSp delSp modSp add mod">
        <pc:chgData name="Катерина Гранат" userId="f5dd12bca48157ee" providerId="LiveId" clId="{FD228D99-2DBA-4F5A-A765-BF5517DCF426}" dt="2024-03-20T18:32:12.948" v="220" actId="122"/>
        <pc:sldMkLst>
          <pc:docMk/>
          <pc:sldMk cId="2074634740" sldId="314"/>
        </pc:sldMkLst>
        <pc:spChg chg="mod">
          <ac:chgData name="Катерина Гранат" userId="f5dd12bca48157ee" providerId="LiveId" clId="{FD228D99-2DBA-4F5A-A765-BF5517DCF426}" dt="2024-03-20T18:32:12.948" v="220" actId="122"/>
          <ac:spMkLst>
            <pc:docMk/>
            <pc:sldMk cId="2074634740" sldId="314"/>
            <ac:spMk id="3" creationId="{5DF1A85B-AC5C-AFB1-8690-7AD445561AB8}"/>
          </ac:spMkLst>
        </pc:spChg>
        <pc:spChg chg="mod">
          <ac:chgData name="Катерина Гранат" userId="f5dd12bca48157ee" providerId="LiveId" clId="{FD228D99-2DBA-4F5A-A765-BF5517DCF426}" dt="2024-03-20T18:31:39.871" v="216"/>
          <ac:spMkLst>
            <pc:docMk/>
            <pc:sldMk cId="2074634740" sldId="314"/>
            <ac:spMk id="5" creationId="{23A943DD-3F59-A612-586A-0D8A7D1240CE}"/>
          </ac:spMkLst>
        </pc:spChg>
        <pc:picChg chg="del">
          <ac:chgData name="Катерина Гранат" userId="f5dd12bca48157ee" providerId="LiveId" clId="{FD228D99-2DBA-4F5A-A765-BF5517DCF426}" dt="2024-03-20T18:31:13.376" v="210" actId="478"/>
          <ac:picMkLst>
            <pc:docMk/>
            <pc:sldMk cId="2074634740" sldId="314"/>
            <ac:picMk id="8" creationId="{91C5656A-707B-06F2-715C-1AE70579802C}"/>
          </ac:picMkLst>
        </pc:picChg>
        <pc:picChg chg="add mod">
          <ac:chgData name="Катерина Гранат" userId="f5dd12bca48157ee" providerId="LiveId" clId="{FD228D99-2DBA-4F5A-A765-BF5517DCF426}" dt="2024-03-20T18:31:18.185" v="213" actId="1076"/>
          <ac:picMkLst>
            <pc:docMk/>
            <pc:sldMk cId="2074634740" sldId="314"/>
            <ac:picMk id="3074" creationId="{903C12A6-1828-AD24-5BF8-34BDAD22EC8C}"/>
          </ac:picMkLst>
        </pc:picChg>
      </pc:sldChg>
      <pc:sldChg chg="addSp delSp modSp add mod ord">
        <pc:chgData name="Катерина Гранат" userId="f5dd12bca48157ee" providerId="LiveId" clId="{FD228D99-2DBA-4F5A-A765-BF5517DCF426}" dt="2024-03-20T18:32:00.178" v="219" actId="1076"/>
        <pc:sldMkLst>
          <pc:docMk/>
          <pc:sldMk cId="2096212405" sldId="315"/>
        </pc:sldMkLst>
        <pc:spChg chg="mod">
          <ac:chgData name="Катерина Гранат" userId="f5dd12bca48157ee" providerId="LiveId" clId="{FD228D99-2DBA-4F5A-A765-BF5517DCF426}" dt="2024-03-20T18:31:57.010" v="218" actId="1076"/>
          <ac:spMkLst>
            <pc:docMk/>
            <pc:sldMk cId="2096212405" sldId="315"/>
            <ac:spMk id="3" creationId="{5DF1A85B-AC5C-AFB1-8690-7AD445561AB8}"/>
          </ac:spMkLst>
        </pc:spChg>
        <pc:spChg chg="mod">
          <ac:chgData name="Катерина Гранат" userId="f5dd12bca48157ee" providerId="LiveId" clId="{FD228D99-2DBA-4F5A-A765-BF5517DCF426}" dt="2024-03-20T18:32:00.178" v="219" actId="1076"/>
          <ac:spMkLst>
            <pc:docMk/>
            <pc:sldMk cId="2096212405" sldId="315"/>
            <ac:spMk id="5" creationId="{23A943DD-3F59-A612-586A-0D8A7D1240CE}"/>
          </ac:spMkLst>
        </pc:spChg>
        <pc:picChg chg="add del mod">
          <ac:chgData name="Катерина Гранат" userId="f5dd12bca48157ee" providerId="LiveId" clId="{FD228D99-2DBA-4F5A-A765-BF5517DCF426}" dt="2024-03-20T18:26:52.479" v="168" actId="478"/>
          <ac:picMkLst>
            <pc:docMk/>
            <pc:sldMk cId="2096212405" sldId="315"/>
            <ac:picMk id="2" creationId="{801F8E84-E3DF-394C-9D92-09BC641C6991}"/>
          </ac:picMkLst>
        </pc:picChg>
        <pc:picChg chg="del">
          <ac:chgData name="Катерина Гранат" userId="f5dd12bca48157ee" providerId="LiveId" clId="{FD228D99-2DBA-4F5A-A765-BF5517DCF426}" dt="2024-03-20T18:24:50.251" v="116" actId="478"/>
          <ac:picMkLst>
            <pc:docMk/>
            <pc:sldMk cId="2096212405" sldId="315"/>
            <ac:picMk id="8" creationId="{91C5656A-707B-06F2-715C-1AE70579802C}"/>
          </ac:picMkLst>
        </pc:picChg>
        <pc:picChg chg="add mod">
          <ac:chgData name="Катерина Гранат" userId="f5dd12bca48157ee" providerId="LiveId" clId="{FD228D99-2DBA-4F5A-A765-BF5517DCF426}" dt="2024-03-20T18:26:55.706" v="170" actId="1076"/>
          <ac:picMkLst>
            <pc:docMk/>
            <pc:sldMk cId="2096212405" sldId="315"/>
            <ac:picMk id="2050" creationId="{06F321AD-C725-9596-BA25-C1016A52DD4C}"/>
          </ac:picMkLst>
        </pc:picChg>
        <pc:picChg chg="add mod">
          <ac:chgData name="Катерина Гранат" userId="f5dd12bca48157ee" providerId="LiveId" clId="{FD228D99-2DBA-4F5A-A765-BF5517DCF426}" dt="2024-03-20T18:27:14.121" v="175" actId="1076"/>
          <ac:picMkLst>
            <pc:docMk/>
            <pc:sldMk cId="2096212405" sldId="315"/>
            <ac:picMk id="2052" creationId="{294610E9-41FD-BC86-4EBC-87D345D691CF}"/>
          </ac:picMkLst>
        </pc:picChg>
      </pc:sldChg>
      <pc:sldChg chg="delSp modSp add mod modClrScheme chgLayout">
        <pc:chgData name="Катерина Гранат" userId="f5dd12bca48157ee" providerId="LiveId" clId="{FD228D99-2DBA-4F5A-A765-BF5517DCF426}" dt="2024-03-20T19:15:05.028" v="445" actId="1076"/>
        <pc:sldMkLst>
          <pc:docMk/>
          <pc:sldMk cId="3059642479" sldId="316"/>
        </pc:sldMkLst>
        <pc:spChg chg="mod ord">
          <ac:chgData name="Катерина Гранат" userId="f5dd12bca48157ee" providerId="LiveId" clId="{FD228D99-2DBA-4F5A-A765-BF5517DCF426}" dt="2024-03-20T19:15:05.028" v="445" actId="1076"/>
          <ac:spMkLst>
            <pc:docMk/>
            <pc:sldMk cId="3059642479" sldId="316"/>
            <ac:spMk id="3" creationId="{09AD85E2-763F-DC25-12AD-7D92D816B73B}"/>
          </ac:spMkLst>
        </pc:spChg>
        <pc:picChg chg="del">
          <ac:chgData name="Катерина Гранат" userId="f5dd12bca48157ee" providerId="LiveId" clId="{FD228D99-2DBA-4F5A-A765-BF5517DCF426}" dt="2024-03-20T19:14:33.886" v="430" actId="478"/>
          <ac:picMkLst>
            <pc:docMk/>
            <pc:sldMk cId="3059642479" sldId="316"/>
            <ac:picMk id="6" creationId="{5B9F89CF-02F2-0073-66B6-F6671418C706}"/>
          </ac:picMkLst>
        </pc:picChg>
        <pc:picChg chg="del">
          <ac:chgData name="Катерина Гранат" userId="f5dd12bca48157ee" providerId="LiveId" clId="{FD228D99-2DBA-4F5A-A765-BF5517DCF426}" dt="2024-03-20T19:14:34.384" v="431" actId="478"/>
          <ac:picMkLst>
            <pc:docMk/>
            <pc:sldMk cId="3059642479" sldId="316"/>
            <ac:picMk id="4098" creationId="{9A8F1807-A597-0698-1794-A9BBFEDE8FED}"/>
          </ac:picMkLst>
        </pc:picChg>
      </pc:sldChg>
    </pc:docChg>
  </pc:docChgLst>
  <pc:docChgLst>
    <pc:chgData name="Катерина Гранат" userId="f5dd12bca48157ee" providerId="LiveId" clId="{91E4749B-29E7-480C-81F5-9EE0F6758D66}"/>
    <pc:docChg chg="undo custSel addSld delSld modSld sldOrd addSection modSection">
      <pc:chgData name="Катерина Гранат" userId="f5dd12bca48157ee" providerId="LiveId" clId="{91E4749B-29E7-480C-81F5-9EE0F6758D66}" dt="2024-04-19T07:44:11.651" v="364" actId="2696"/>
      <pc:docMkLst>
        <pc:docMk/>
      </pc:docMkLst>
      <pc:sldChg chg="modSp mod">
        <pc:chgData name="Катерина Гранат" userId="f5dd12bca48157ee" providerId="LiveId" clId="{91E4749B-29E7-480C-81F5-9EE0F6758D66}" dt="2024-04-19T07:11:58.433" v="1" actId="20577"/>
        <pc:sldMkLst>
          <pc:docMk/>
          <pc:sldMk cId="2131568492" sldId="278"/>
        </pc:sldMkLst>
        <pc:spChg chg="mod">
          <ac:chgData name="Катерина Гранат" userId="f5dd12bca48157ee" providerId="LiveId" clId="{91E4749B-29E7-480C-81F5-9EE0F6758D66}" dt="2024-04-19T07:11:58.433" v="1" actId="20577"/>
          <ac:spMkLst>
            <pc:docMk/>
            <pc:sldMk cId="2131568492" sldId="278"/>
            <ac:spMk id="2" creationId="{516860D9-9D47-C0BB-B2B4-4B6F2B36CFCC}"/>
          </ac:spMkLst>
        </pc:spChg>
      </pc:sldChg>
      <pc:sldChg chg="addSp delSp modSp mod">
        <pc:chgData name="Катерина Гранат" userId="f5dd12bca48157ee" providerId="LiveId" clId="{91E4749B-29E7-480C-81F5-9EE0F6758D66}" dt="2024-04-19T07:17:40.796" v="59" actId="1076"/>
        <pc:sldMkLst>
          <pc:docMk/>
          <pc:sldMk cId="2651415186" sldId="279"/>
        </pc:sldMkLst>
        <pc:spChg chg="mod">
          <ac:chgData name="Катерина Гранат" userId="f5dd12bca48157ee" providerId="LiveId" clId="{91E4749B-29E7-480C-81F5-9EE0F6758D66}" dt="2024-04-19T07:15:26.572" v="10" actId="1076"/>
          <ac:spMkLst>
            <pc:docMk/>
            <pc:sldMk cId="2651415186" sldId="279"/>
            <ac:spMk id="5" creationId="{E9C2BD3C-F2B2-DD03-6670-DF8427F5007B}"/>
          </ac:spMkLst>
        </pc:spChg>
        <pc:spChg chg="mod">
          <ac:chgData name="Катерина Гранат" userId="f5dd12bca48157ee" providerId="LiveId" clId="{91E4749B-29E7-480C-81F5-9EE0F6758D66}" dt="2024-04-19T07:17:33.813" v="55" actId="1076"/>
          <ac:spMkLst>
            <pc:docMk/>
            <pc:sldMk cId="2651415186" sldId="279"/>
            <ac:spMk id="11" creationId="{F358B8E1-479F-E2DA-2F35-AAEAB2DF3D3A}"/>
          </ac:spMkLst>
        </pc:spChg>
        <pc:picChg chg="add mod">
          <ac:chgData name="Катерина Гранат" userId="f5dd12bca48157ee" providerId="LiveId" clId="{91E4749B-29E7-480C-81F5-9EE0F6758D66}" dt="2024-04-19T07:17:40.796" v="59" actId="1076"/>
          <ac:picMkLst>
            <pc:docMk/>
            <pc:sldMk cId="2651415186" sldId="279"/>
            <ac:picMk id="2" creationId="{ACBF3DD3-45F4-935F-4D8A-58D67F065234}"/>
          </ac:picMkLst>
        </pc:picChg>
        <pc:picChg chg="add mod">
          <ac:chgData name="Катерина Гранат" userId="f5dd12bca48157ee" providerId="LiveId" clId="{91E4749B-29E7-480C-81F5-9EE0F6758D66}" dt="2024-04-19T07:17:33.813" v="55" actId="1076"/>
          <ac:picMkLst>
            <pc:docMk/>
            <pc:sldMk cId="2651415186" sldId="279"/>
            <ac:picMk id="1026" creationId="{69D55778-2928-F632-8D90-AA195538E905}"/>
          </ac:picMkLst>
        </pc:picChg>
        <pc:picChg chg="del">
          <ac:chgData name="Катерина Гранат" userId="f5dd12bca48157ee" providerId="LiveId" clId="{91E4749B-29E7-480C-81F5-9EE0F6758D66}" dt="2024-04-19T07:17:01.268" v="52" actId="478"/>
          <ac:picMkLst>
            <pc:docMk/>
            <pc:sldMk cId="2651415186" sldId="279"/>
            <ac:picMk id="1028" creationId="{58073451-26FA-E9F7-DFCF-0A82527FE1AB}"/>
          </ac:picMkLst>
        </pc:picChg>
      </pc:sldChg>
      <pc:sldChg chg="modSp mod">
        <pc:chgData name="Катерина Гранат" userId="f5dd12bca48157ee" providerId="LiveId" clId="{91E4749B-29E7-480C-81F5-9EE0F6758D66}" dt="2024-04-19T07:14:53.981" v="4" actId="1076"/>
        <pc:sldMkLst>
          <pc:docMk/>
          <pc:sldMk cId="2194662893" sldId="280"/>
        </pc:sldMkLst>
        <pc:spChg chg="mod">
          <ac:chgData name="Катерина Гранат" userId="f5dd12bca48157ee" providerId="LiveId" clId="{91E4749B-29E7-480C-81F5-9EE0F6758D66}" dt="2024-04-19T07:14:53.981" v="4" actId="1076"/>
          <ac:spMkLst>
            <pc:docMk/>
            <pc:sldMk cId="2194662893" sldId="280"/>
            <ac:spMk id="4" creationId="{888F05D0-C006-3F58-149F-980A33FD93E8}"/>
          </ac:spMkLst>
        </pc:spChg>
      </pc:sldChg>
      <pc:sldChg chg="modSp mod">
        <pc:chgData name="Катерина Гранат" userId="f5dd12bca48157ee" providerId="LiveId" clId="{91E4749B-29E7-480C-81F5-9EE0F6758D66}" dt="2024-04-19T07:29:56.788" v="211" actId="1076"/>
        <pc:sldMkLst>
          <pc:docMk/>
          <pc:sldMk cId="2623054086" sldId="297"/>
        </pc:sldMkLst>
        <pc:spChg chg="mod">
          <ac:chgData name="Катерина Гранат" userId="f5dd12bca48157ee" providerId="LiveId" clId="{91E4749B-29E7-480C-81F5-9EE0F6758D66}" dt="2024-04-19T07:29:56.788" v="211" actId="1076"/>
          <ac:spMkLst>
            <pc:docMk/>
            <pc:sldMk cId="2623054086" sldId="297"/>
            <ac:spMk id="2" creationId="{70BFC6EB-1AE6-3B3E-8860-8052C347D79C}"/>
          </ac:spMkLst>
        </pc:spChg>
        <pc:spChg chg="mod">
          <ac:chgData name="Катерина Гранат" userId="f5dd12bca48157ee" providerId="LiveId" clId="{91E4749B-29E7-480C-81F5-9EE0F6758D66}" dt="2024-04-19T07:29:52.932" v="210" actId="1076"/>
          <ac:spMkLst>
            <pc:docMk/>
            <pc:sldMk cId="2623054086" sldId="297"/>
            <ac:spMk id="6" creationId="{0093243F-05FA-F9D6-37CB-92C00DEB22E8}"/>
          </ac:spMkLst>
        </pc:spChg>
      </pc:sldChg>
      <pc:sldChg chg="delSp modSp mod modClrScheme chgLayout">
        <pc:chgData name="Катерина Гранат" userId="f5dd12bca48157ee" providerId="LiveId" clId="{91E4749B-29E7-480C-81F5-9EE0F6758D66}" dt="2024-04-19T07:19:23.268" v="88" actId="1076"/>
        <pc:sldMkLst>
          <pc:docMk/>
          <pc:sldMk cId="4172442660" sldId="299"/>
        </pc:sldMkLst>
        <pc:spChg chg="mod ord">
          <ac:chgData name="Катерина Гранат" userId="f5dd12bca48157ee" providerId="LiveId" clId="{91E4749B-29E7-480C-81F5-9EE0F6758D66}" dt="2024-04-19T07:18:48.220" v="71" actId="1076"/>
          <ac:spMkLst>
            <pc:docMk/>
            <pc:sldMk cId="4172442660" sldId="299"/>
            <ac:spMk id="3" creationId="{5DF1A85B-AC5C-AFB1-8690-7AD445561AB8}"/>
          </ac:spMkLst>
        </pc:spChg>
        <pc:spChg chg="mod ord">
          <ac:chgData name="Катерина Гранат" userId="f5dd12bca48157ee" providerId="LiveId" clId="{91E4749B-29E7-480C-81F5-9EE0F6758D66}" dt="2024-04-19T07:19:23.268" v="88" actId="1076"/>
          <ac:spMkLst>
            <pc:docMk/>
            <pc:sldMk cId="4172442660" sldId="299"/>
            <ac:spMk id="5" creationId="{23A943DD-3F59-A612-586A-0D8A7D1240CE}"/>
          </ac:spMkLst>
        </pc:spChg>
        <pc:picChg chg="del mod">
          <ac:chgData name="Катерина Гранат" userId="f5dd12bca48157ee" providerId="LiveId" clId="{91E4749B-29E7-480C-81F5-9EE0F6758D66}" dt="2024-04-19T07:17:54.031" v="61" actId="478"/>
          <ac:picMkLst>
            <pc:docMk/>
            <pc:sldMk cId="4172442660" sldId="299"/>
            <ac:picMk id="2050" creationId="{1C9B1CF7-39FF-A3E4-5799-2E3FE4CF201D}"/>
          </ac:picMkLst>
        </pc:picChg>
      </pc:sldChg>
      <pc:sldChg chg="addSp delSp modSp mod modClrScheme chgLayout">
        <pc:chgData name="Катерина Гранат" userId="f5dd12bca48157ee" providerId="LiveId" clId="{91E4749B-29E7-480C-81F5-9EE0F6758D66}" dt="2024-04-19T07:25:12.340" v="171" actId="1076"/>
        <pc:sldMkLst>
          <pc:docMk/>
          <pc:sldMk cId="3568085950" sldId="313"/>
        </pc:sldMkLst>
        <pc:spChg chg="mod ord">
          <ac:chgData name="Катерина Гранат" userId="f5dd12bca48157ee" providerId="LiveId" clId="{91E4749B-29E7-480C-81F5-9EE0F6758D66}" dt="2024-04-19T07:25:12.340" v="171" actId="1076"/>
          <ac:spMkLst>
            <pc:docMk/>
            <pc:sldMk cId="3568085950" sldId="313"/>
            <ac:spMk id="3" creationId="{5DF1A85B-AC5C-AFB1-8690-7AD445561AB8}"/>
          </ac:spMkLst>
        </pc:spChg>
        <pc:spChg chg="mod ord">
          <ac:chgData name="Катерина Гранат" userId="f5dd12bca48157ee" providerId="LiveId" clId="{91E4749B-29E7-480C-81F5-9EE0F6758D66}" dt="2024-04-19T07:24:50.423" v="163" actId="700"/>
          <ac:spMkLst>
            <pc:docMk/>
            <pc:sldMk cId="3568085950" sldId="313"/>
            <ac:spMk id="5" creationId="{23A943DD-3F59-A612-586A-0D8A7D1240CE}"/>
          </ac:spMkLst>
        </pc:spChg>
        <pc:picChg chg="add mod">
          <ac:chgData name="Катерина Гранат" userId="f5dd12bca48157ee" providerId="LiveId" clId="{91E4749B-29E7-480C-81F5-9EE0F6758D66}" dt="2024-04-19T07:25:08.700" v="170" actId="1076"/>
          <ac:picMkLst>
            <pc:docMk/>
            <pc:sldMk cId="3568085950" sldId="313"/>
            <ac:picMk id="3074" creationId="{72C55792-053F-C993-55B8-8D67E896A763}"/>
          </ac:picMkLst>
        </pc:picChg>
        <pc:picChg chg="del">
          <ac:chgData name="Катерина Гранат" userId="f5dd12bca48157ee" providerId="LiveId" clId="{91E4749B-29E7-480C-81F5-9EE0F6758D66}" dt="2024-04-19T07:24:10.605" v="158" actId="478"/>
          <ac:picMkLst>
            <pc:docMk/>
            <pc:sldMk cId="3568085950" sldId="313"/>
            <ac:picMk id="3080" creationId="{4C91BE99-80A1-90CD-7A82-ECC47BB9279A}"/>
          </ac:picMkLst>
        </pc:picChg>
      </pc:sldChg>
      <pc:sldChg chg="addSp delSp modSp mod modClrScheme chgLayout">
        <pc:chgData name="Катерина Гранат" userId="f5dd12bca48157ee" providerId="LiveId" clId="{91E4749B-29E7-480C-81F5-9EE0F6758D66}" dt="2024-04-19T07:27:03.884" v="207" actId="1076"/>
        <pc:sldMkLst>
          <pc:docMk/>
          <pc:sldMk cId="2074634740" sldId="314"/>
        </pc:sldMkLst>
        <pc:spChg chg="add mod">
          <ac:chgData name="Катерина Гранат" userId="f5dd12bca48157ee" providerId="LiveId" clId="{91E4749B-29E7-480C-81F5-9EE0F6758D66}" dt="2024-04-19T07:26:30.321" v="192" actId="21"/>
          <ac:spMkLst>
            <pc:docMk/>
            <pc:sldMk cId="2074634740" sldId="314"/>
            <ac:spMk id="2" creationId="{C4D2BA44-45D0-2DF0-534D-61133C5536C2}"/>
          </ac:spMkLst>
        </pc:spChg>
        <pc:spChg chg="add del mod ord">
          <ac:chgData name="Катерина Гранат" userId="f5dd12bca48157ee" providerId="LiveId" clId="{91E4749B-29E7-480C-81F5-9EE0F6758D66}" dt="2024-04-19T07:26:32.398" v="195" actId="14100"/>
          <ac:spMkLst>
            <pc:docMk/>
            <pc:sldMk cId="2074634740" sldId="314"/>
            <ac:spMk id="3" creationId="{5DF1A85B-AC5C-AFB1-8690-7AD445561AB8}"/>
          </ac:spMkLst>
        </pc:spChg>
        <pc:spChg chg="add del mod">
          <ac:chgData name="Катерина Гранат" userId="f5dd12bca48157ee" providerId="LiveId" clId="{91E4749B-29E7-480C-81F5-9EE0F6758D66}" dt="2024-04-19T07:26:45.003" v="199" actId="478"/>
          <ac:spMkLst>
            <pc:docMk/>
            <pc:sldMk cId="2074634740" sldId="314"/>
            <ac:spMk id="4" creationId="{5DF1A85B-AC5C-AFB1-8690-7AD445561AB8}"/>
          </ac:spMkLst>
        </pc:spChg>
        <pc:spChg chg="mod ord">
          <ac:chgData name="Катерина Гранат" userId="f5dd12bca48157ee" providerId="LiveId" clId="{91E4749B-29E7-480C-81F5-9EE0F6758D66}" dt="2024-04-19T07:26:01.028" v="184" actId="1076"/>
          <ac:spMkLst>
            <pc:docMk/>
            <pc:sldMk cId="2074634740" sldId="314"/>
            <ac:spMk id="5" creationId="{23A943DD-3F59-A612-586A-0D8A7D1240CE}"/>
          </ac:spMkLst>
        </pc:spChg>
        <pc:spChg chg="add del mod">
          <ac:chgData name="Катерина Гранат" userId="f5dd12bca48157ee" providerId="LiveId" clId="{91E4749B-29E7-480C-81F5-9EE0F6758D66}" dt="2024-04-19T07:26:52.648" v="203" actId="478"/>
          <ac:spMkLst>
            <pc:docMk/>
            <pc:sldMk cId="2074634740" sldId="314"/>
            <ac:spMk id="7" creationId="{1271B545-DC74-224F-9717-D3DA66EA9C5E}"/>
          </ac:spMkLst>
        </pc:spChg>
        <pc:picChg chg="add del mod">
          <ac:chgData name="Катерина Гранат" userId="f5dd12bca48157ee" providerId="LiveId" clId="{91E4749B-29E7-480C-81F5-9EE0F6758D66}" dt="2024-04-19T07:26:37.368" v="197" actId="478"/>
          <ac:picMkLst>
            <pc:docMk/>
            <pc:sldMk cId="2074634740" sldId="314"/>
            <ac:picMk id="6" creationId="{B605E122-F9EE-D0F9-A9C3-8A83CAC91AF2}"/>
          </ac:picMkLst>
        </pc:picChg>
        <pc:picChg chg="add mod">
          <ac:chgData name="Катерина Гранат" userId="f5dd12bca48157ee" providerId="LiveId" clId="{91E4749B-29E7-480C-81F5-9EE0F6758D66}" dt="2024-04-19T07:27:03.884" v="207" actId="1076"/>
          <ac:picMkLst>
            <pc:docMk/>
            <pc:sldMk cId="2074634740" sldId="314"/>
            <ac:picMk id="8" creationId="{D2AAD74D-5B45-219D-66BA-D3F3A77B84D5}"/>
          </ac:picMkLst>
        </pc:picChg>
        <pc:picChg chg="add del mod">
          <ac:chgData name="Катерина Гранат" userId="f5dd12bca48157ee" providerId="LiveId" clId="{91E4749B-29E7-480C-81F5-9EE0F6758D66}" dt="2024-04-19T07:26:32.398" v="195" actId="14100"/>
          <ac:picMkLst>
            <pc:docMk/>
            <pc:sldMk cId="2074634740" sldId="314"/>
            <ac:picMk id="4098" creationId="{B605E122-F9EE-D0F9-A9C3-8A83CAC91AF2}"/>
          </ac:picMkLst>
        </pc:picChg>
        <pc:picChg chg="del mod">
          <ac:chgData name="Катерина Гранат" userId="f5dd12bca48157ee" providerId="LiveId" clId="{91E4749B-29E7-480C-81F5-9EE0F6758D66}" dt="2024-04-19T07:25:50.164" v="181" actId="478"/>
          <ac:picMkLst>
            <pc:docMk/>
            <pc:sldMk cId="2074634740" sldId="314"/>
            <ac:picMk id="4100" creationId="{AC25D7D5-2587-766D-CCBC-B0B1260ECB55}"/>
          </ac:picMkLst>
        </pc:picChg>
      </pc:sldChg>
      <pc:sldChg chg="addSp delSp modSp mod modClrScheme chgLayout">
        <pc:chgData name="Катерина Гранат" userId="f5dd12bca48157ee" providerId="LiveId" clId="{91E4749B-29E7-480C-81F5-9EE0F6758D66}" dt="2024-04-19T07:23:07.740" v="150" actId="1076"/>
        <pc:sldMkLst>
          <pc:docMk/>
          <pc:sldMk cId="2847676630" sldId="317"/>
        </pc:sldMkLst>
        <pc:spChg chg="mod ord">
          <ac:chgData name="Катерина Гранат" userId="f5dd12bca48157ee" providerId="LiveId" clId="{91E4749B-29E7-480C-81F5-9EE0F6758D66}" dt="2024-04-19T07:21:50.748" v="130" actId="1076"/>
          <ac:spMkLst>
            <pc:docMk/>
            <pc:sldMk cId="2847676630" sldId="317"/>
            <ac:spMk id="2" creationId="{56F163C6-0EC7-1713-3FD8-C78610BF9933}"/>
          </ac:spMkLst>
        </pc:spChg>
        <pc:spChg chg="mod ord">
          <ac:chgData name="Катерина Гранат" userId="f5dd12bca48157ee" providerId="LiveId" clId="{91E4749B-29E7-480C-81F5-9EE0F6758D66}" dt="2024-04-19T07:22:03.084" v="134" actId="1076"/>
          <ac:spMkLst>
            <pc:docMk/>
            <pc:sldMk cId="2847676630" sldId="317"/>
            <ac:spMk id="3" creationId="{6CEA29AD-00B6-9BE4-0DE4-58FF720968C7}"/>
          </ac:spMkLst>
        </pc:spChg>
        <pc:spChg chg="add del mod">
          <ac:chgData name="Катерина Гранат" userId="f5dd12bca48157ee" providerId="LiveId" clId="{91E4749B-29E7-480C-81F5-9EE0F6758D66}" dt="2024-04-19T07:22:47.688" v="142" actId="478"/>
          <ac:spMkLst>
            <pc:docMk/>
            <pc:sldMk cId="2847676630" sldId="317"/>
            <ac:spMk id="4" creationId="{409FC7B3-432C-5AC6-34FE-2C1EBB4597AE}"/>
          </ac:spMkLst>
        </pc:spChg>
        <pc:spChg chg="add del">
          <ac:chgData name="Катерина Гранат" userId="f5dd12bca48157ee" providerId="LiveId" clId="{91E4749B-29E7-480C-81F5-9EE0F6758D66}" dt="2024-04-19T07:22:52.564" v="144" actId="478"/>
          <ac:spMkLst>
            <pc:docMk/>
            <pc:sldMk cId="2847676630" sldId="317"/>
            <ac:spMk id="5" creationId="{FFE2BB0F-B4B7-568E-2E09-33B23073D223}"/>
          </ac:spMkLst>
        </pc:spChg>
        <pc:picChg chg="add del mod">
          <ac:chgData name="Катерина Гранат" userId="f5dd12bca48157ee" providerId="LiveId" clId="{91E4749B-29E7-480C-81F5-9EE0F6758D66}" dt="2024-04-19T07:22:42.095" v="138" actId="478"/>
          <ac:picMkLst>
            <pc:docMk/>
            <pc:sldMk cId="2847676630" sldId="317"/>
            <ac:picMk id="2050" creationId="{7DA2EF65-F583-62EB-BE40-67F9B7E192F1}"/>
          </ac:picMkLst>
        </pc:picChg>
        <pc:picChg chg="add mod">
          <ac:chgData name="Катерина Гранат" userId="f5dd12bca48157ee" providerId="LiveId" clId="{91E4749B-29E7-480C-81F5-9EE0F6758D66}" dt="2024-04-19T07:23:07.740" v="150" actId="1076"/>
          <ac:picMkLst>
            <pc:docMk/>
            <pc:sldMk cId="2847676630" sldId="317"/>
            <ac:picMk id="2056" creationId="{ACD6FA95-2A8E-91F9-BEC3-B04426FC99CB}"/>
          </ac:picMkLst>
        </pc:picChg>
      </pc:sldChg>
      <pc:sldChg chg="modSp mod ord">
        <pc:chgData name="Катерина Гранат" userId="f5dd12bca48157ee" providerId="LiveId" clId="{91E4749B-29E7-480C-81F5-9EE0F6758D66}" dt="2024-04-19T07:19:45.900" v="93" actId="1076"/>
        <pc:sldMkLst>
          <pc:docMk/>
          <pc:sldMk cId="1487563434" sldId="318"/>
        </pc:sldMkLst>
        <pc:spChg chg="mod">
          <ac:chgData name="Катерина Гранат" userId="f5dd12bca48157ee" providerId="LiveId" clId="{91E4749B-29E7-480C-81F5-9EE0F6758D66}" dt="2024-04-19T07:19:45.900" v="93" actId="1076"/>
          <ac:spMkLst>
            <pc:docMk/>
            <pc:sldMk cId="1487563434" sldId="318"/>
            <ac:spMk id="4" creationId="{888F05D0-C006-3F58-149F-980A33FD93E8}"/>
          </ac:spMkLst>
        </pc:spChg>
      </pc:sldChg>
      <pc:sldChg chg="modSp add mod ord">
        <pc:chgData name="Катерина Гранат" userId="f5dd12bca48157ee" providerId="LiveId" clId="{91E4749B-29E7-480C-81F5-9EE0F6758D66}" dt="2024-04-19T07:30:33.227" v="220" actId="1076"/>
        <pc:sldMkLst>
          <pc:docMk/>
          <pc:sldMk cId="57821970" sldId="319"/>
        </pc:sldMkLst>
        <pc:spChg chg="mod">
          <ac:chgData name="Катерина Гранат" userId="f5dd12bca48157ee" providerId="LiveId" clId="{91E4749B-29E7-480C-81F5-9EE0F6758D66}" dt="2024-04-19T07:30:33.227" v="220" actId="1076"/>
          <ac:spMkLst>
            <pc:docMk/>
            <pc:sldMk cId="57821970" sldId="319"/>
            <ac:spMk id="4" creationId="{888F05D0-C006-3F58-149F-980A33FD93E8}"/>
          </ac:spMkLst>
        </pc:spChg>
      </pc:sldChg>
      <pc:sldChg chg="add del">
        <pc:chgData name="Катерина Гранат" userId="f5dd12bca48157ee" providerId="LiveId" clId="{91E4749B-29E7-480C-81F5-9EE0F6758D66}" dt="2024-04-19T07:30:11.551" v="214" actId="2890"/>
        <pc:sldMkLst>
          <pc:docMk/>
          <pc:sldMk cId="4007844411" sldId="319"/>
        </pc:sldMkLst>
      </pc:sldChg>
      <pc:sldChg chg="add del replId">
        <pc:chgData name="Катерина Гранат" userId="f5dd12bca48157ee" providerId="LiveId" clId="{91E4749B-29E7-480C-81F5-9EE0F6758D66}" dt="2024-04-19T07:30:11.551" v="214" actId="2890"/>
        <pc:sldMkLst>
          <pc:docMk/>
          <pc:sldMk cId="426398706" sldId="320"/>
        </pc:sldMkLst>
      </pc:sldChg>
      <pc:sldChg chg="addSp delSp modSp new mod modClrScheme chgLayout">
        <pc:chgData name="Катерина Гранат" userId="f5dd12bca48157ee" providerId="LiveId" clId="{91E4749B-29E7-480C-81F5-9EE0F6758D66}" dt="2024-04-19T07:37:13.143" v="272"/>
        <pc:sldMkLst>
          <pc:docMk/>
          <pc:sldMk cId="684780447" sldId="320"/>
        </pc:sldMkLst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684780447" sldId="320"/>
            <ac:spMk id="2" creationId="{B2A1B98C-4ECC-031B-9B91-248306467D1A}"/>
          </ac:spMkLst>
        </pc:spChg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684780447" sldId="320"/>
            <ac:spMk id="3" creationId="{57D0C3D5-44F9-C2FF-9CD3-FF8F5080B19D}"/>
          </ac:spMkLst>
        </pc:spChg>
        <pc:spChg chg="add del mod ord">
          <ac:chgData name="Катерина Гранат" userId="f5dd12bca48157ee" providerId="LiveId" clId="{91E4749B-29E7-480C-81F5-9EE0F6758D66}" dt="2024-04-19T07:35:10.874" v="236" actId="21"/>
          <ac:spMkLst>
            <pc:docMk/>
            <pc:sldMk cId="684780447" sldId="320"/>
            <ac:spMk id="4" creationId="{358090B0-E1C3-7E74-AFF8-A0698DBA2494}"/>
          </ac:spMkLst>
        </pc:spChg>
        <pc:spChg chg="add mod ord">
          <ac:chgData name="Катерина Гранат" userId="f5dd12bca48157ee" providerId="LiveId" clId="{91E4749B-29E7-480C-81F5-9EE0F6758D66}" dt="2024-04-19T07:37:13.143" v="272"/>
          <ac:spMkLst>
            <pc:docMk/>
            <pc:sldMk cId="684780447" sldId="320"/>
            <ac:spMk id="5" creationId="{B485633A-6DF2-8A86-37BB-502F77DD636D}"/>
          </ac:spMkLst>
        </pc:spChg>
        <pc:spChg chg="add del mod">
          <ac:chgData name="Катерина Гранат" userId="f5dd12bca48157ee" providerId="LiveId" clId="{91E4749B-29E7-480C-81F5-9EE0F6758D66}" dt="2024-04-19T07:35:17.745" v="237" actId="21"/>
          <ac:spMkLst>
            <pc:docMk/>
            <pc:sldMk cId="684780447" sldId="320"/>
            <ac:spMk id="7" creationId="{A1F9ECD2-6D43-0861-46B8-C0A75F7EEFE3}"/>
          </ac:spMkLst>
        </pc:spChg>
      </pc:sldChg>
      <pc:sldChg chg="add del replId">
        <pc:chgData name="Катерина Гранат" userId="f5dd12bca48157ee" providerId="LiveId" clId="{91E4749B-29E7-480C-81F5-9EE0F6758D66}" dt="2024-04-19T07:30:11.551" v="214" actId="2890"/>
        <pc:sldMkLst>
          <pc:docMk/>
          <pc:sldMk cId="3348051699" sldId="321"/>
        </pc:sldMkLst>
      </pc:sldChg>
      <pc:sldChg chg="addSp delSp modSp new mod modClrScheme chgLayout">
        <pc:chgData name="Катерина Гранат" userId="f5dd12bca48157ee" providerId="LiveId" clId="{91E4749B-29E7-480C-81F5-9EE0F6758D66}" dt="2024-04-19T07:43:59.547" v="362" actId="1076"/>
        <pc:sldMkLst>
          <pc:docMk/>
          <pc:sldMk cId="3484494031" sldId="321"/>
        </pc:sldMkLst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3484494031" sldId="321"/>
            <ac:spMk id="2" creationId="{4F51B999-5E24-E342-8C99-67C891DD8F83}"/>
          </ac:spMkLst>
        </pc:spChg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3484494031" sldId="321"/>
            <ac:spMk id="3" creationId="{B4B2D381-F36C-386D-CEF4-F26ACD913B5A}"/>
          </ac:spMkLst>
        </pc:spChg>
        <pc:spChg chg="add mod ord">
          <ac:chgData name="Катерина Гранат" userId="f5dd12bca48157ee" providerId="LiveId" clId="{91E4749B-29E7-480C-81F5-9EE0F6758D66}" dt="2024-04-19T07:43:19.683" v="353" actId="1076"/>
          <ac:spMkLst>
            <pc:docMk/>
            <pc:sldMk cId="3484494031" sldId="321"/>
            <ac:spMk id="4" creationId="{7A28489D-69FB-F1D2-886E-7AFC88D67E41}"/>
          </ac:spMkLst>
        </pc:spChg>
        <pc:spChg chg="add mod ord">
          <ac:chgData name="Катерина Гранат" userId="f5dd12bca48157ee" providerId="LiveId" clId="{91E4749B-29E7-480C-81F5-9EE0F6758D66}" dt="2024-04-19T07:43:28.669" v="356" actId="113"/>
          <ac:spMkLst>
            <pc:docMk/>
            <pc:sldMk cId="3484494031" sldId="321"/>
            <ac:spMk id="5" creationId="{47EFA355-3F93-7F85-EF52-3ECAFA4B5689}"/>
          </ac:spMkLst>
        </pc:spChg>
        <pc:picChg chg="add mod">
          <ac:chgData name="Катерина Гранат" userId="f5dd12bca48157ee" providerId="LiveId" clId="{91E4749B-29E7-480C-81F5-9EE0F6758D66}" dt="2024-04-19T07:43:59.547" v="362" actId="1076"/>
          <ac:picMkLst>
            <pc:docMk/>
            <pc:sldMk cId="3484494031" sldId="321"/>
            <ac:picMk id="5122" creationId="{B9F3A3E5-99FB-9663-BD9E-CDC0A8E366EB}"/>
          </ac:picMkLst>
        </pc:picChg>
      </pc:sldChg>
      <pc:sldChg chg="addSp delSp modSp new mod modClrScheme chgLayout">
        <pc:chgData name="Катерина Гранат" userId="f5dd12bca48157ee" providerId="LiveId" clId="{91E4749B-29E7-480C-81F5-9EE0F6758D66}" dt="2024-04-19T07:39:35.634" v="311" actId="1076"/>
        <pc:sldMkLst>
          <pc:docMk/>
          <pc:sldMk cId="1989135932" sldId="322"/>
        </pc:sldMkLst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1989135932" sldId="322"/>
            <ac:spMk id="2" creationId="{02B7906A-107C-4BB2-D747-AA29BAF33E53}"/>
          </ac:spMkLst>
        </pc:spChg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1989135932" sldId="322"/>
            <ac:spMk id="3" creationId="{A3F3F402-569C-051F-6B78-061AC55EEBA2}"/>
          </ac:spMkLst>
        </pc:spChg>
        <pc:spChg chg="add del mod ord">
          <ac:chgData name="Катерина Гранат" userId="f5dd12bca48157ee" providerId="LiveId" clId="{91E4749B-29E7-480C-81F5-9EE0F6758D66}" dt="2024-04-19T07:37:29.660" v="273" actId="478"/>
          <ac:spMkLst>
            <pc:docMk/>
            <pc:sldMk cId="1989135932" sldId="322"/>
            <ac:spMk id="4" creationId="{2D7C0379-44BE-8155-2E1D-F5F3ED51CED4}"/>
          </ac:spMkLst>
        </pc:spChg>
        <pc:spChg chg="add mod ord">
          <ac:chgData name="Катерина Гранат" userId="f5dd12bca48157ee" providerId="LiveId" clId="{91E4749B-29E7-480C-81F5-9EE0F6758D66}" dt="2024-04-19T07:39:35.634" v="311" actId="1076"/>
          <ac:spMkLst>
            <pc:docMk/>
            <pc:sldMk cId="1989135932" sldId="322"/>
            <ac:spMk id="5" creationId="{7F590998-2684-921D-9DDC-139B3F3AD0CF}"/>
          </ac:spMkLst>
        </pc:spChg>
      </pc:sldChg>
      <pc:sldChg chg="add del replId">
        <pc:chgData name="Катерина Гранат" userId="f5dd12bca48157ee" providerId="LiveId" clId="{91E4749B-29E7-480C-81F5-9EE0F6758D66}" dt="2024-04-19T07:30:11.551" v="214" actId="2890"/>
        <pc:sldMkLst>
          <pc:docMk/>
          <pc:sldMk cId="3627162455" sldId="322"/>
        </pc:sldMkLst>
      </pc:sldChg>
      <pc:sldChg chg="add del replId">
        <pc:chgData name="Катерина Гранат" userId="f5dd12bca48157ee" providerId="LiveId" clId="{91E4749B-29E7-480C-81F5-9EE0F6758D66}" dt="2024-04-19T07:30:11.551" v="214" actId="2890"/>
        <pc:sldMkLst>
          <pc:docMk/>
          <pc:sldMk cId="450046240" sldId="323"/>
        </pc:sldMkLst>
      </pc:sldChg>
      <pc:sldChg chg="modSp add mod">
        <pc:chgData name="Катерина Гранат" userId="f5dd12bca48157ee" providerId="LiveId" clId="{91E4749B-29E7-480C-81F5-9EE0F6758D66}" dt="2024-04-19T07:40:09.427" v="317" actId="20577"/>
        <pc:sldMkLst>
          <pc:docMk/>
          <pc:sldMk cId="1548393643" sldId="323"/>
        </pc:sldMkLst>
        <pc:spChg chg="mod">
          <ac:chgData name="Катерина Гранат" userId="f5dd12bca48157ee" providerId="LiveId" clId="{91E4749B-29E7-480C-81F5-9EE0F6758D66}" dt="2024-04-19T07:40:09.427" v="317" actId="20577"/>
          <ac:spMkLst>
            <pc:docMk/>
            <pc:sldMk cId="1548393643" sldId="323"/>
            <ac:spMk id="4" creationId="{888F05D0-C006-3F58-149F-980A33FD93E8}"/>
          </ac:spMkLst>
        </pc:spChg>
      </pc:sldChg>
      <pc:sldChg chg="add del">
        <pc:chgData name="Катерина Гранат" userId="f5dd12bca48157ee" providerId="LiveId" clId="{91E4749B-29E7-480C-81F5-9EE0F6758D66}" dt="2024-04-19T07:39:51.489" v="314" actId="2696"/>
        <pc:sldMkLst>
          <pc:docMk/>
          <pc:sldMk cId="2651905089" sldId="324"/>
        </pc:sldMkLst>
      </pc:sldChg>
      <pc:sldChg chg="add del replId">
        <pc:chgData name="Катерина Гранат" userId="f5dd12bca48157ee" providerId="LiveId" clId="{91E4749B-29E7-480C-81F5-9EE0F6758D66}" dt="2024-04-19T07:30:11.551" v="214" actId="2890"/>
        <pc:sldMkLst>
          <pc:docMk/>
          <pc:sldMk cId="3051086357" sldId="324"/>
        </pc:sldMkLst>
      </pc:sldChg>
      <pc:sldChg chg="add del">
        <pc:chgData name="Катерина Гранат" userId="f5dd12bca48157ee" providerId="LiveId" clId="{91E4749B-29E7-480C-81F5-9EE0F6758D66}" dt="2024-04-19T07:44:11.651" v="364" actId="2696"/>
        <pc:sldMkLst>
          <pc:docMk/>
          <pc:sldMk cId="4191046848" sldId="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Work-case </a:t>
            </a:r>
            <a:r>
              <a:rPr lang="uk-UA" dirty="0"/>
              <a:t>7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209544"/>
            <a:ext cx="3493008" cy="18575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Performed by student</a:t>
            </a:r>
          </a:p>
          <a:p>
            <a:r>
              <a:rPr lang="en-US" dirty="0"/>
              <a:t>group RPZ-13a</a:t>
            </a:r>
          </a:p>
          <a:p>
            <a:r>
              <a:rPr lang="en-US" dirty="0"/>
              <a:t>Kateryna Hranat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B485633A-6DF2-8A86-37BB-502F77DD6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904" y="1172584"/>
            <a:ext cx="10680192" cy="4487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Executing a Planned Task at a Specific Time:</a:t>
            </a:r>
            <a:br>
              <a:rPr lang="ru-RU" dirty="0"/>
            </a:br>
            <a:r>
              <a:rPr lang="en-US" dirty="0"/>
              <a:t>- Edit the crontab file using `crontab -e`.</a:t>
            </a:r>
          </a:p>
          <a:p>
            <a:pPr marL="0" indent="0">
              <a:buNone/>
            </a:pPr>
            <a:r>
              <a:rPr lang="en-US" dirty="0"/>
              <a:t>- Add the following line to execute the task at 8:00 AM every day: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0 8 * * * /path/to/your/command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b="1" dirty="0"/>
              <a:t>Executing the Same Task Twice a Day:</a:t>
            </a:r>
            <a:endParaRPr lang="ru-RU" b="1" dirty="0"/>
          </a:p>
          <a:p>
            <a:pPr marL="0" indent="0">
              <a:buNone/>
            </a:pPr>
            <a:r>
              <a:rPr lang="en-US" dirty="0"/>
              <a:t>Add two lines to execute the task at the desired times, for example, at 9:00 AM and 6:30 PM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en-US" dirty="0"/>
              <a:t>0 9 * * * /path/to/your/command</a:t>
            </a:r>
          </a:p>
          <a:p>
            <a:pPr marL="0" indent="0">
              <a:buNone/>
            </a:pPr>
            <a:r>
              <a:rPr lang="en-US" dirty="0"/>
              <a:t>30 18 * * * /path/to/your/command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en-US" b="1" dirty="0"/>
              <a:t>Executing a Task Only on Weekdays (or Weekends) within a Specific Time Range:</a:t>
            </a:r>
            <a:endParaRPr lang="ru-RU" b="1" dirty="0"/>
          </a:p>
          <a:p>
            <a:pPr marL="0" indent="0">
              <a:buNone/>
            </a:pPr>
            <a:r>
              <a:rPr lang="en-US" dirty="0"/>
              <a:t>To execute the task only on weekdays (Monday to Friday) from 8:00 AM to 6:00 PM: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* 8-18 * * 1-5 /path/to/your/command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478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7F590998-2684-921D-9DDC-139B3F3AD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904" y="817581"/>
            <a:ext cx="10680192" cy="48516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Executing Tasks Once a Year, Once a Month, Once a Day, Every Hour, and on Boot:</a:t>
            </a:r>
            <a:endParaRPr lang="ru-RU" b="1" dirty="0"/>
          </a:p>
          <a:p>
            <a:pPr marL="0" indent="0">
              <a:buNone/>
            </a:pPr>
            <a:r>
              <a:rPr lang="en-US" dirty="0"/>
              <a:t>To execute a task once a year (on January 1st at midnight):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0 0 1 1 * /path/to/your/command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execute a task once a month (on the 1st day of each month at midnight):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0 0 1 * * /path/to/your/command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execute a task once a day (every day at midnight):</a:t>
            </a:r>
          </a:p>
          <a:p>
            <a:pPr marL="0" indent="0">
              <a:buNone/>
            </a:pPr>
            <a:r>
              <a:rPr lang="en-US" dirty="0"/>
              <a:t>0 0 * * * /path/to/your/command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To execute a task every hour: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0 * * * * /path/to/your/command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execute a task on boot: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@reboot /path/to/your/command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9135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8F05D0-C006-3F58-149F-980A33FD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566134"/>
            <a:ext cx="6400800" cy="2940014"/>
          </a:xfrm>
        </p:spPr>
        <p:txBody>
          <a:bodyPr/>
          <a:lstStyle/>
          <a:p>
            <a:r>
              <a:rPr lang="en-US" dirty="0"/>
              <a:t>Using an Alternative Task Scheduler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54839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28489D-69FB-F1D2-886E-7AFC88D6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649224"/>
            <a:ext cx="10671048" cy="768096"/>
          </a:xfrm>
        </p:spPr>
        <p:txBody>
          <a:bodyPr/>
          <a:lstStyle/>
          <a:p>
            <a:r>
              <a:rPr lang="en-US" dirty="0"/>
              <a:t>Using an Alternative Task Scheduler:</a:t>
            </a:r>
            <a:endParaRPr lang="ru-UA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7EFA355-3F93-7F85-EF52-3ECAFA4B5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904" y="2563547"/>
            <a:ext cx="5171560" cy="28346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Installing and Using </a:t>
            </a:r>
            <a:r>
              <a:rPr lang="en-US" b="1" dirty="0" err="1"/>
              <a:t>Systemd</a:t>
            </a:r>
            <a:r>
              <a:rPr lang="en-US" b="1" dirty="0"/>
              <a:t> Timers:</a:t>
            </a:r>
            <a:endParaRPr lang="ru-RU" b="1" dirty="0"/>
          </a:p>
          <a:p>
            <a:pPr marL="0" indent="0">
              <a:buNone/>
            </a:pPr>
            <a:r>
              <a:rPr lang="en-US" dirty="0"/>
              <a:t>- Create a new timer unit file in `/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systemd</a:t>
            </a:r>
            <a:r>
              <a:rPr lang="en-US" dirty="0"/>
              <a:t>/system/` with a `.timer` extension, e.g., `</a:t>
            </a:r>
            <a:r>
              <a:rPr lang="en-US" dirty="0" err="1"/>
              <a:t>my_task.timer</a:t>
            </a:r>
            <a:r>
              <a:rPr lang="en-US" dirty="0"/>
              <a:t>`.</a:t>
            </a:r>
          </a:p>
          <a:p>
            <a:pPr marL="0" indent="0">
              <a:buNone/>
            </a:pPr>
            <a:r>
              <a:rPr lang="en-US" dirty="0"/>
              <a:t>- Define the timer settings, such as `</a:t>
            </a:r>
            <a:r>
              <a:rPr lang="en-US" dirty="0" err="1"/>
              <a:t>OnCalendar</a:t>
            </a:r>
            <a:r>
              <a:rPr lang="en-US" dirty="0"/>
              <a:t>` for specific times or `</a:t>
            </a:r>
            <a:r>
              <a:rPr lang="en-US" dirty="0" err="1"/>
              <a:t>OnBootSec</a:t>
            </a:r>
            <a:r>
              <a:rPr lang="en-US" dirty="0"/>
              <a:t>` for boot events.</a:t>
            </a:r>
          </a:p>
          <a:p>
            <a:pPr marL="0" indent="0">
              <a:buNone/>
            </a:pPr>
            <a:r>
              <a:rPr lang="en-US" dirty="0"/>
              <a:t>- Link the timer unit to a corresponding service unit that defines the action to execute.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- Enable and start the timer using `</a:t>
            </a:r>
            <a:r>
              <a:rPr lang="en-US" dirty="0" err="1"/>
              <a:t>systemctl</a:t>
            </a:r>
            <a:r>
              <a:rPr lang="en-US" dirty="0"/>
              <a:t> enable </a:t>
            </a:r>
            <a:r>
              <a:rPr lang="en-US" dirty="0" err="1"/>
              <a:t>my_task.timer</a:t>
            </a:r>
            <a:r>
              <a:rPr lang="en-US" dirty="0"/>
              <a:t>` and `</a:t>
            </a:r>
            <a:r>
              <a:rPr lang="en-US" dirty="0" err="1"/>
              <a:t>systemctl</a:t>
            </a:r>
            <a:r>
              <a:rPr lang="en-US" dirty="0"/>
              <a:t> start </a:t>
            </a:r>
            <a:r>
              <a:rPr lang="en-US" dirty="0" err="1"/>
              <a:t>my_task.timer</a:t>
            </a:r>
            <a:r>
              <a:rPr lang="en-US" dirty="0"/>
              <a:t>`.</a:t>
            </a:r>
            <a:endParaRPr lang="ru-UA" dirty="0"/>
          </a:p>
        </p:txBody>
      </p:sp>
      <p:pic>
        <p:nvPicPr>
          <p:cNvPr id="5122" name="Picture 2" descr="Windows Task Scheduler Alternative - Manage Tasks on PC Easily">
            <a:extLst>
              <a:ext uri="{FF2B5EF4-FFF2-40B4-BE49-F238E27FC236}">
                <a16:creationId xmlns:a16="http://schemas.microsoft.com/office/drawing/2014/main" id="{B9F3A3E5-99FB-9663-BD9E-CDC0A8E36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601" y="2389656"/>
            <a:ext cx="4482351" cy="36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49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FC6EB-1AE6-3B3E-8860-8052C347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852" y="826852"/>
            <a:ext cx="6766560" cy="768096"/>
          </a:xfrm>
        </p:spPr>
        <p:txBody>
          <a:bodyPr/>
          <a:lstStyle/>
          <a:p>
            <a:r>
              <a:rPr lang="en-US" dirty="0"/>
              <a:t>Conclusions:</a:t>
            </a:r>
            <a:endParaRPr lang="ru-UA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B3FCF8-6E37-88BA-21EA-5280CD3C5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4" t="40000" r="18924" b="-1"/>
          <a:stretch/>
        </p:blipFill>
        <p:spPr>
          <a:xfrm>
            <a:off x="7750097" y="801996"/>
            <a:ext cx="3612995" cy="46452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BA363F-9467-73F3-DBAB-E7A1FE7F6788}"/>
              </a:ext>
            </a:extLst>
          </p:cNvPr>
          <p:cNvSpPr txBox="1"/>
          <p:nvPr/>
        </p:nvSpPr>
        <p:spPr>
          <a:xfrm>
            <a:off x="8050412" y="5708524"/>
            <a:ext cx="3012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02C8F"/>
                </a:solidFill>
              </a:rPr>
              <a:t>Author – Kateryna Hranat</a:t>
            </a:r>
            <a:endParaRPr lang="ru-UA" sz="2000" dirty="0">
              <a:solidFill>
                <a:srgbClr val="202C8F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93243F-05FA-F9D6-37CB-92C00DEB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41" y="1796717"/>
            <a:ext cx="6860191" cy="4341076"/>
          </a:xfrm>
        </p:spPr>
        <p:txBody>
          <a:bodyPr/>
          <a:lstStyle/>
          <a:p>
            <a:r>
              <a:rPr lang="en-US" sz="1800" dirty="0"/>
              <a:t>During the execution of the tasks outlined in the </a:t>
            </a:r>
            <a:r>
              <a:rPr lang="en-US" sz="1800" dirty="0" err="1"/>
              <a:t>WorkCase</a:t>
            </a:r>
            <a:r>
              <a:rPr lang="en-US" sz="1800" dirty="0"/>
              <a:t>, I gained a deeper understanding of task scheduling mechanisms in Linux operating systems. Through configuring Cron jobs, I better comprehended the nuances of time-based task execution, including precise scheduling, recurring tasks, and conditional execution based on weekdays or weekends. Furthermore, exploring alternative task schedulers like </a:t>
            </a:r>
            <a:r>
              <a:rPr lang="en-US" sz="1800" dirty="0" err="1"/>
              <a:t>Systemd</a:t>
            </a:r>
            <a:r>
              <a:rPr lang="en-US" sz="1800" dirty="0"/>
              <a:t> Timers broadened my knowledge of diverse scheduling approaches and enhanced my skills in system administration. Overall, this hands-on experience provided valuable insights into effectively managing and automating tasks in Linux environments, contributing to a more robust understanding of system orchestration and optimization.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62305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BC1CB60-D98D-757F-A571-0A5ED852B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2285331"/>
            <a:ext cx="5385816" cy="1225296"/>
          </a:xfrm>
        </p:spPr>
        <p:txBody>
          <a:bodyPr/>
          <a:lstStyle/>
          <a:p>
            <a:r>
              <a:rPr lang="en-US" dirty="0"/>
              <a:t>Thank you for attention!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2706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8F05D0-C006-3F58-149F-980A33FD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942651"/>
            <a:ext cx="6400800" cy="2940014"/>
          </a:xfrm>
        </p:spPr>
        <p:txBody>
          <a:bodyPr/>
          <a:lstStyle/>
          <a:p>
            <a:r>
              <a:rPr lang="en-US" dirty="0"/>
              <a:t>Task Scheduling in Operating Systems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19466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9C2BD3C-F2B2-DD03-6670-DF8427F500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55775" y="493584"/>
            <a:ext cx="8680450" cy="1399762"/>
          </a:xfrm>
        </p:spPr>
        <p:txBody>
          <a:bodyPr>
            <a:normAutofit/>
          </a:bodyPr>
          <a:lstStyle/>
          <a:p>
            <a:r>
              <a:rPr lang="en-US" dirty="0"/>
              <a:t>1. Basic Functions of Task Scheduler:</a:t>
            </a:r>
            <a:endParaRPr lang="ru-UA" dirty="0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F358B8E1-479F-E2DA-2F35-AAEAB2DF3D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55231" y="2018944"/>
            <a:ext cx="5457825" cy="416985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- Allocation of Resources: </a:t>
            </a:r>
            <a:r>
              <a:rPr lang="en-US" sz="1800" dirty="0"/>
              <a:t>Assigning resources like CPU time, memory, and I/O devices to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- Prioritization: </a:t>
            </a:r>
            <a:r>
              <a:rPr lang="en-US" sz="1800" dirty="0"/>
              <a:t>Managing the order in which tasks are executed based on priorities.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- Synchronization: </a:t>
            </a:r>
            <a:r>
              <a:rPr lang="en-US" sz="1800" dirty="0"/>
              <a:t>Coordinating tasks to avoid conflicts and ensure data integrity.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- Deadlock Handling: </a:t>
            </a:r>
            <a:r>
              <a:rPr lang="en-US" sz="1800" dirty="0"/>
              <a:t>Resolving situations where tasks are waiting for resources held by each other, leading to a standstill.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- Fairness: </a:t>
            </a:r>
            <a:r>
              <a:rPr lang="en-US" sz="1800" dirty="0"/>
              <a:t>Ensuring fair access to resources among competing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- Efficiency: </a:t>
            </a:r>
            <a:r>
              <a:rPr lang="en-US" sz="1800" dirty="0"/>
              <a:t>Optimizing resource utilization to improve system performance.</a:t>
            </a:r>
            <a:endParaRPr lang="ru-UA" sz="1800" dirty="0"/>
          </a:p>
        </p:txBody>
      </p:sp>
      <p:pic>
        <p:nvPicPr>
          <p:cNvPr id="2" name="Picture 4" descr="Setting Work Schedules: A Complete Guide for Managers">
            <a:extLst>
              <a:ext uri="{FF2B5EF4-FFF2-40B4-BE49-F238E27FC236}">
                <a16:creationId xmlns:a16="http://schemas.microsoft.com/office/drawing/2014/main" id="{ACBF3DD3-45F4-935F-4D8A-58D67F065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4" y="2383283"/>
            <a:ext cx="5199268" cy="29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1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50BA-A318-E6CB-4DD4-F294A668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F1A85B-AC5C-AFB1-8690-7AD44556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645996"/>
            <a:ext cx="10671048" cy="768096"/>
          </a:xfrm>
        </p:spPr>
        <p:txBody>
          <a:bodyPr/>
          <a:lstStyle/>
          <a:p>
            <a:pPr algn="ctr"/>
            <a:r>
              <a:rPr lang="en-US" dirty="0"/>
              <a:t>2. Comparison between Windows and Linux:</a:t>
            </a:r>
            <a:endParaRPr lang="ru-UA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A943DD-3F59-A612-586A-0D8A7D124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0710" y="2108499"/>
            <a:ext cx="11229370" cy="443484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Windows:</a:t>
            </a:r>
          </a:p>
          <a:p>
            <a:pPr marL="0" indent="0">
              <a:buNone/>
            </a:pPr>
            <a:r>
              <a:rPr lang="en-US" sz="2000" dirty="0"/>
              <a:t>  - Windows Task Scheduler provides a graphical interface for users to schedule tasks.</a:t>
            </a:r>
          </a:p>
          <a:p>
            <a:pPr marL="0" indent="0">
              <a:buNone/>
            </a:pPr>
            <a:r>
              <a:rPr lang="en-US" sz="2000" dirty="0"/>
              <a:t>  - It supports various triggers like time-based, event-based, and user logon.</a:t>
            </a:r>
          </a:p>
          <a:p>
            <a:pPr marL="0" indent="0">
              <a:buNone/>
            </a:pPr>
            <a:r>
              <a:rPr lang="en-US" sz="2000" dirty="0"/>
              <a:t>  - Users can prioritize tasks and set conditions for task execution.</a:t>
            </a:r>
          </a:p>
          <a:p>
            <a:pPr marL="0" indent="0">
              <a:buNone/>
            </a:pPr>
            <a:r>
              <a:rPr lang="en-US" sz="2000" dirty="0"/>
              <a:t>  - Tasks can be scheduled to run one-time, recurrently, or in response to specific events.</a:t>
            </a:r>
          </a:p>
          <a:p>
            <a:pPr marL="0" indent="0">
              <a:buNone/>
            </a:pPr>
            <a:r>
              <a:rPr lang="en-US" sz="2000" b="1" dirty="0"/>
              <a:t>Linux:</a:t>
            </a:r>
          </a:p>
          <a:p>
            <a:pPr marL="0" indent="0">
              <a:buNone/>
            </a:pPr>
            <a:r>
              <a:rPr lang="en-US" sz="2000" dirty="0"/>
              <a:t>  - Linux primarily uses Cron (</a:t>
            </a:r>
            <a:r>
              <a:rPr lang="en-US" sz="2000" dirty="0" err="1"/>
              <a:t>CronTab</a:t>
            </a:r>
            <a:r>
              <a:rPr lang="en-US" sz="2000" dirty="0"/>
              <a:t>) for task scheduling, which is a command-line tool.</a:t>
            </a:r>
          </a:p>
          <a:p>
            <a:pPr marL="0" indent="0">
              <a:buNone/>
            </a:pPr>
            <a:r>
              <a:rPr lang="en-US" sz="2000" dirty="0"/>
              <a:t>  - Cron allows scheduling tasks with high precision using a </a:t>
            </a:r>
            <a:r>
              <a:rPr lang="en-US" sz="2000" dirty="0" err="1"/>
              <a:t>cron</a:t>
            </a:r>
            <a:r>
              <a:rPr lang="en-US" sz="2000" dirty="0"/>
              <a:t> expression, specifying minute, hour, day of the month, month, and day of the week.</a:t>
            </a:r>
          </a:p>
          <a:p>
            <a:pPr marL="0" indent="0">
              <a:buNone/>
            </a:pPr>
            <a:r>
              <a:rPr lang="en-US" sz="2000" dirty="0"/>
              <a:t>  - Tasks in Linux can be scheduled at a much finer granularity compared to Windows.</a:t>
            </a:r>
          </a:p>
          <a:p>
            <a:pPr marL="0" indent="0">
              <a:buNone/>
            </a:pPr>
            <a:r>
              <a:rPr lang="en-US" sz="2000" dirty="0"/>
              <a:t>  - Linux also supports </a:t>
            </a:r>
            <a:r>
              <a:rPr lang="en-US" sz="2000" dirty="0" err="1"/>
              <a:t>atd</a:t>
            </a:r>
            <a:r>
              <a:rPr lang="en-US" sz="2000" dirty="0"/>
              <a:t> (a task scheduling daemon) for one-time task scheduling.</a:t>
            </a:r>
          </a:p>
          <a:p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417244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8F05D0-C006-3F58-149F-980A33FD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61" y="3179320"/>
            <a:ext cx="6400800" cy="2940014"/>
          </a:xfrm>
        </p:spPr>
        <p:txBody>
          <a:bodyPr/>
          <a:lstStyle/>
          <a:p>
            <a:r>
              <a:rPr lang="en-US" dirty="0"/>
              <a:t>Cron Scheduler in Linux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48756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163C6-0EC7-1713-3FD8-C78610BF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32104"/>
            <a:ext cx="10671048" cy="768096"/>
          </a:xfrm>
        </p:spPr>
        <p:txBody>
          <a:bodyPr/>
          <a:lstStyle/>
          <a:p>
            <a:r>
              <a:rPr lang="en-US" dirty="0"/>
              <a:t>1. Principles of Cron: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EA29AD-00B6-9BE4-0DE4-58FF72096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335" y="2490395"/>
            <a:ext cx="5838713" cy="3275703"/>
          </a:xfrm>
        </p:spPr>
        <p:txBody>
          <a:bodyPr/>
          <a:lstStyle/>
          <a:p>
            <a:r>
              <a:rPr lang="en-US" b="1" dirty="0"/>
              <a:t>- Configuration File: </a:t>
            </a:r>
            <a:r>
              <a:rPr lang="en-US" dirty="0"/>
              <a:t>Cron jobs are defined in a configuration file called `crontab`.</a:t>
            </a:r>
          </a:p>
          <a:p>
            <a:r>
              <a:rPr lang="en-US" b="1" dirty="0"/>
              <a:t>- Syntax: </a:t>
            </a:r>
            <a:r>
              <a:rPr lang="en-US" dirty="0"/>
              <a:t>Each line in `crontab` specifies a task and its schedule using a </a:t>
            </a:r>
            <a:r>
              <a:rPr lang="en-US" dirty="0" err="1"/>
              <a:t>cron</a:t>
            </a:r>
            <a:r>
              <a:rPr lang="en-US" dirty="0"/>
              <a:t> expression.</a:t>
            </a:r>
          </a:p>
          <a:p>
            <a:r>
              <a:rPr lang="en-US" b="1" dirty="0"/>
              <a:t>- Cron Expression: </a:t>
            </a:r>
            <a:r>
              <a:rPr lang="en-US" dirty="0"/>
              <a:t>A </a:t>
            </a:r>
            <a:r>
              <a:rPr lang="en-US" dirty="0" err="1"/>
              <a:t>cron</a:t>
            </a:r>
            <a:r>
              <a:rPr lang="en-US" dirty="0"/>
              <a:t> expression consists of five fields: minute, hour, day of month, month, and day of week, followed by the command to execute.</a:t>
            </a:r>
          </a:p>
          <a:p>
            <a:r>
              <a:rPr lang="en-US" b="1" dirty="0"/>
              <a:t>- User-Specific: </a:t>
            </a:r>
            <a:r>
              <a:rPr lang="en-US" dirty="0"/>
              <a:t>Each user can have their own `crontab`, allowing for personalized task scheduling.</a:t>
            </a:r>
          </a:p>
          <a:p>
            <a:r>
              <a:rPr lang="en-US" b="1" dirty="0"/>
              <a:t>- Logging: </a:t>
            </a:r>
            <a:r>
              <a:rPr lang="en-US" dirty="0"/>
              <a:t>Output and errors from </a:t>
            </a:r>
            <a:r>
              <a:rPr lang="en-US" dirty="0" err="1"/>
              <a:t>cron</a:t>
            </a:r>
            <a:r>
              <a:rPr lang="en-US" dirty="0"/>
              <a:t> jobs are typically logged for monitoring and debugging.</a:t>
            </a:r>
            <a:endParaRPr lang="ru-UA" dirty="0"/>
          </a:p>
        </p:txBody>
      </p:sp>
      <p:pic>
        <p:nvPicPr>
          <p:cNvPr id="2056" name="Picture 8" descr="How To Use Cron To Automate Linux Jobs On Ubuntu, 52% OFF">
            <a:extLst>
              <a:ext uri="{FF2B5EF4-FFF2-40B4-BE49-F238E27FC236}">
                <a16:creationId xmlns:a16="http://schemas.microsoft.com/office/drawing/2014/main" id="{ACD6FA95-2A8E-91F9-BEC3-B04426FC9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2587351"/>
            <a:ext cx="5848916" cy="271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7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50BA-A318-E6CB-4DD4-F294A668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F1A85B-AC5C-AFB1-8690-7AD44556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957968"/>
            <a:ext cx="10671048" cy="768096"/>
          </a:xfrm>
        </p:spPr>
        <p:txBody>
          <a:bodyPr/>
          <a:lstStyle/>
          <a:p>
            <a:r>
              <a:rPr lang="en-US" dirty="0"/>
              <a:t>2.</a:t>
            </a:r>
            <a:r>
              <a:rPr lang="uk-UA" dirty="0"/>
              <a:t> </a:t>
            </a:r>
            <a:r>
              <a:rPr lang="en-US" dirty="0"/>
              <a:t>Configuration:</a:t>
            </a:r>
            <a:endParaRPr lang="ru-UA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A943DD-3F59-A612-586A-0D8A7D124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- To edit the crontab file, users can use the command `crontab -e`.</a:t>
            </a:r>
          </a:p>
          <a:p>
            <a:r>
              <a:rPr lang="en-US" sz="2000" dirty="0"/>
              <a:t>- Each line in the crontab file follows the format: `* * * * * command`, where each asterisk represents a time parameter (minute, hour, etc.).</a:t>
            </a:r>
          </a:p>
          <a:p>
            <a:r>
              <a:rPr lang="en-US" sz="2000" dirty="0"/>
              <a:t>- For example, `0 0 * * * /path/to/command` would execute the specified command every midnight.</a:t>
            </a:r>
            <a:endParaRPr lang="ru-UA" sz="2000" dirty="0"/>
          </a:p>
        </p:txBody>
      </p:sp>
      <p:pic>
        <p:nvPicPr>
          <p:cNvPr id="3074" name="Picture 2" descr="Get Started with Cron Jobs: Linux | by Prasad Pawar | Medium">
            <a:extLst>
              <a:ext uri="{FF2B5EF4-FFF2-40B4-BE49-F238E27FC236}">
                <a16:creationId xmlns:a16="http://schemas.microsoft.com/office/drawing/2014/main" id="{72C55792-053F-C993-55B8-8D67E896A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8" b="22095"/>
          <a:stretch/>
        </p:blipFill>
        <p:spPr bwMode="auto">
          <a:xfrm>
            <a:off x="2285408" y="3845320"/>
            <a:ext cx="7621183" cy="24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085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50BA-A318-E6CB-4DD4-F294A668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F1A85B-AC5C-AFB1-8690-7AD44556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94" y="1043133"/>
            <a:ext cx="6766560" cy="768096"/>
          </a:xfrm>
        </p:spPr>
        <p:txBody>
          <a:bodyPr/>
          <a:lstStyle/>
          <a:p>
            <a:pPr algn="ctr"/>
            <a:r>
              <a:rPr lang="en-US" dirty="0"/>
              <a:t>3. Alternatives:</a:t>
            </a:r>
            <a:endParaRPr lang="ru-UA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A943DD-3F59-A612-586A-0D8A7D124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76" y="2078736"/>
            <a:ext cx="5879592" cy="270052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err="1"/>
              <a:t>Systemd</a:t>
            </a:r>
            <a:r>
              <a:rPr lang="en-US" sz="1800" b="1" dirty="0"/>
              <a:t> Timers: </a:t>
            </a:r>
            <a:r>
              <a:rPr lang="en-US" sz="1800" dirty="0" err="1"/>
              <a:t>Systemd</a:t>
            </a:r>
            <a:r>
              <a:rPr lang="en-US" sz="1800" dirty="0"/>
              <a:t>, the </a:t>
            </a:r>
            <a:r>
              <a:rPr lang="en-US" sz="1800" dirty="0" err="1"/>
              <a:t>init</a:t>
            </a:r>
            <a:r>
              <a:rPr lang="en-US" sz="1800" dirty="0"/>
              <a:t> system used in many Linux distributions, provides timer units that can be used as an alternative to </a:t>
            </a:r>
            <a:r>
              <a:rPr lang="en-US" sz="1800" dirty="0" err="1"/>
              <a:t>cron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b="1" dirty="0" err="1"/>
              <a:t>Anacron</a:t>
            </a:r>
            <a:r>
              <a:rPr lang="en-US" sz="1800" b="1" dirty="0"/>
              <a:t>: </a:t>
            </a:r>
            <a:r>
              <a:rPr lang="en-US" sz="1800" dirty="0" err="1"/>
              <a:t>Anacron</a:t>
            </a:r>
            <a:r>
              <a:rPr lang="en-US" sz="1800" dirty="0"/>
              <a:t> is useful for running periodic jobs on systems that might not be running 24/7, ensuring tasks are executed even if the system is powered off at the scheduled time.</a:t>
            </a:r>
            <a:endParaRPr lang="ru-UA" sz="1800" dirty="0"/>
          </a:p>
        </p:txBody>
      </p:sp>
      <p:pic>
        <p:nvPicPr>
          <p:cNvPr id="8" name="Picture 2" descr="Cron Job Scheduler | Cron Alternative | JAMS">
            <a:extLst>
              <a:ext uri="{FF2B5EF4-FFF2-40B4-BE49-F238E27FC236}">
                <a16:creationId xmlns:a16="http://schemas.microsoft.com/office/drawing/2014/main" id="{D2AAD74D-5B45-219D-66BA-D3F3A77B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715" y="2792512"/>
            <a:ext cx="5246129" cy="36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63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8F05D0-C006-3F58-149F-980A33FD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61" y="3351442"/>
            <a:ext cx="6400800" cy="2940014"/>
          </a:xfrm>
        </p:spPr>
        <p:txBody>
          <a:bodyPr/>
          <a:lstStyle/>
          <a:p>
            <a:r>
              <a:rPr lang="en-US" dirty="0"/>
              <a:t>Using Cron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57821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{5024EFEB-9F91-468D-9C2B-B5EA8C26BBD8}tf78438558_win32</Template>
  <TotalTime>673</TotalTime>
  <Words>1068</Words>
  <Application>Microsoft Office PowerPoint</Application>
  <PresentationFormat>Широкоэкранный</PresentationFormat>
  <Paragraphs>77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Arial Black</vt:lpstr>
      <vt:lpstr>Sabon Next LT</vt:lpstr>
      <vt:lpstr>Тема Office</vt:lpstr>
      <vt:lpstr> Work-case 7</vt:lpstr>
      <vt:lpstr>Task Scheduling in Operating Systems</vt:lpstr>
      <vt:lpstr>1. Basic Functions of Task Scheduler:</vt:lpstr>
      <vt:lpstr>2. Comparison between Windows and Linux:</vt:lpstr>
      <vt:lpstr>Cron Scheduler in Linux</vt:lpstr>
      <vt:lpstr>1. Principles of Cron:</vt:lpstr>
      <vt:lpstr>2. Configuration:</vt:lpstr>
      <vt:lpstr>3. Alternatives:</vt:lpstr>
      <vt:lpstr>Using Cron</vt:lpstr>
      <vt:lpstr>Презентация PowerPoint</vt:lpstr>
      <vt:lpstr>Презентация PowerPoint</vt:lpstr>
      <vt:lpstr>Using an Alternative Task Scheduler</vt:lpstr>
      <vt:lpstr>Using an Alternative Task Scheduler:</vt:lpstr>
      <vt:lpstr>Conclusions:</vt:lpstr>
      <vt:lpstr>Thank you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git</dc:title>
  <dc:subject/>
  <dc:creator>Катерина Гранат</dc:creator>
  <cp:lastModifiedBy>Катерина Гранат</cp:lastModifiedBy>
  <cp:revision>4</cp:revision>
  <dcterms:created xsi:type="dcterms:W3CDTF">2024-02-06T20:15:33Z</dcterms:created>
  <dcterms:modified xsi:type="dcterms:W3CDTF">2024-04-19T07:44:18Z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